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2"/>
  </p:notesMasterIdLst>
  <p:sldIdLst>
    <p:sldId id="280" r:id="rId2"/>
    <p:sldId id="256" r:id="rId3"/>
    <p:sldId id="257" r:id="rId4"/>
    <p:sldId id="259" r:id="rId5"/>
    <p:sldId id="275" r:id="rId6"/>
    <p:sldId id="271" r:id="rId7"/>
    <p:sldId id="279" r:id="rId8"/>
    <p:sldId id="270" r:id="rId9"/>
    <p:sldId id="272" r:id="rId10"/>
    <p:sldId id="281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A62C7A"/>
    <a:srgbClr val="E7F34F"/>
    <a:srgbClr val="D7E610"/>
    <a:srgbClr val="1D86AB"/>
    <a:srgbClr val="EC98DC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1" d="100"/>
          <a:sy n="71" d="100"/>
        </p:scale>
        <p:origin x="-798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3">
  <dgm:title val=""/>
  <dgm:desc val=""/>
  <dgm:catLst>
    <dgm:cat type="accent2" pri="11300"/>
  </dgm:catLst>
  <dgm:styleLbl name="node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>
        <a:shade val="80000"/>
      </a:schemeClr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>
        <a:shade val="80000"/>
      </a:schemeClr>
      <a:schemeClr val="accent2">
        <a:tint val="7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/>
    <dgm:txEffectClrLst/>
  </dgm:styleLbl>
  <dgm:styleLbl name="lnNode1">
    <dgm:fillClrLst>
      <a:schemeClr val="accent2">
        <a:shade val="80000"/>
      </a:schemeClr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shade val="80000"/>
        <a:alpha val="50000"/>
      </a:schemeClr>
      <a:schemeClr val="accent2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2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/>
    <dgm:txEffectClrLst/>
  </dgm:styleLbl>
  <dgm:styleLbl name="fgSibTrans2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9000"/>
      </a:schemeClr>
    </dgm:fillClrLst>
    <dgm:linClrLst meth="repeat">
      <a:schemeClr val="accent2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80000"/>
      </a:schemeClr>
    </dgm:fillClrLst>
    <dgm:linClrLst meth="repeat">
      <a:schemeClr val="accent2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3379520-0A5B-471D-A510-53E501B7B637}" type="doc">
      <dgm:prSet loTypeId="urn:microsoft.com/office/officeart/2005/8/layout/chevron2" loCatId="list" qsTypeId="urn:microsoft.com/office/officeart/2005/8/quickstyle/3d3" qsCatId="3D" csTypeId="urn:microsoft.com/office/officeart/2005/8/colors/accent2_3" csCatId="accent2" phldr="1"/>
      <dgm:spPr/>
      <dgm:t>
        <a:bodyPr/>
        <a:lstStyle/>
        <a:p>
          <a:endParaRPr lang="cs-CZ"/>
        </a:p>
      </dgm:t>
    </dgm:pt>
    <dgm:pt modelId="{2A9F917E-DB4C-4D27-82B8-B4C1D5C78D7C}">
      <dgm:prSet phldrT="[Text]" custT="1"/>
      <dgm:spPr/>
      <dgm:t>
        <a:bodyPr/>
        <a:lstStyle/>
        <a:p>
          <a:r>
            <a:rPr lang="cs-CZ" sz="1800" b="1" dirty="0" smtClean="0">
              <a:solidFill>
                <a:schemeClr val="bg1"/>
              </a:solidFill>
            </a:rPr>
            <a:t>753 př.n.l</a:t>
          </a:r>
          <a:r>
            <a:rPr lang="cs-CZ" sz="1800" dirty="0" smtClean="0">
              <a:solidFill>
                <a:srgbClr val="FF0000"/>
              </a:solidFill>
            </a:rPr>
            <a:t>.    </a:t>
          </a:r>
          <a:endParaRPr lang="cs-CZ" sz="1800" dirty="0"/>
        </a:p>
      </dgm:t>
    </dgm:pt>
    <dgm:pt modelId="{AA6C3798-F9E1-4520-BB39-F87D7A83626B}" type="parTrans" cxnId="{EA0044E0-1CE2-4BEF-BF41-236B7D7DC5A3}">
      <dgm:prSet/>
      <dgm:spPr/>
      <dgm:t>
        <a:bodyPr/>
        <a:lstStyle/>
        <a:p>
          <a:endParaRPr lang="cs-CZ"/>
        </a:p>
      </dgm:t>
    </dgm:pt>
    <dgm:pt modelId="{15085229-56CB-46E2-93D9-B78FC0448F35}" type="sibTrans" cxnId="{EA0044E0-1CE2-4BEF-BF41-236B7D7DC5A3}">
      <dgm:prSet/>
      <dgm:spPr/>
      <dgm:t>
        <a:bodyPr/>
        <a:lstStyle/>
        <a:p>
          <a:endParaRPr lang="cs-CZ"/>
        </a:p>
      </dgm:t>
    </dgm:pt>
    <dgm:pt modelId="{28032C77-7034-4CAB-8022-3B4AFD4CDE10}">
      <dgm:prSet phldrT="[Text]"/>
      <dgm:spPr/>
      <dgm:t>
        <a:bodyPr/>
        <a:lstStyle/>
        <a:p>
          <a:r>
            <a:rPr lang="cs-CZ" dirty="0" smtClean="0">
              <a:solidFill>
                <a:schemeClr val="accent2">
                  <a:lumMod val="75000"/>
                </a:schemeClr>
              </a:solidFill>
            </a:rPr>
            <a:t>DOBA KRÁLOVSKÁ</a:t>
          </a:r>
          <a:endParaRPr lang="cs-CZ" dirty="0"/>
        </a:p>
      </dgm:t>
    </dgm:pt>
    <dgm:pt modelId="{02525E09-634D-4D4A-B2D0-A4CBEF01958B}" type="parTrans" cxnId="{B109273A-6F05-4CA2-B63D-AC94F487AFB6}">
      <dgm:prSet/>
      <dgm:spPr/>
      <dgm:t>
        <a:bodyPr/>
        <a:lstStyle/>
        <a:p>
          <a:endParaRPr lang="cs-CZ"/>
        </a:p>
      </dgm:t>
    </dgm:pt>
    <dgm:pt modelId="{73042859-9A12-4AF6-B406-A9FB02B38A1F}" type="sibTrans" cxnId="{B109273A-6F05-4CA2-B63D-AC94F487AFB6}">
      <dgm:prSet/>
      <dgm:spPr/>
      <dgm:t>
        <a:bodyPr/>
        <a:lstStyle/>
        <a:p>
          <a:endParaRPr lang="cs-CZ"/>
        </a:p>
      </dgm:t>
    </dgm:pt>
    <dgm:pt modelId="{F286961E-AE30-40AC-9787-5B3AEF63D2F1}">
      <dgm:prSet phldrT="[Text]" custT="1"/>
      <dgm:spPr/>
      <dgm:t>
        <a:bodyPr/>
        <a:lstStyle/>
        <a:p>
          <a:r>
            <a:rPr lang="cs-CZ" sz="1800" b="1" dirty="0" smtClean="0"/>
            <a:t>510. </a:t>
          </a:r>
          <a:r>
            <a:rPr lang="cs-CZ" sz="1800" b="1" dirty="0" err="1" smtClean="0"/>
            <a:t>př.n.l</a:t>
          </a:r>
          <a:endParaRPr lang="cs-CZ" sz="1800" b="1" dirty="0"/>
        </a:p>
      </dgm:t>
    </dgm:pt>
    <dgm:pt modelId="{258830D4-DD1F-40DE-A127-32192C38A83C}" type="parTrans" cxnId="{A5BE87D8-A748-44E5-8135-975A6EB5A191}">
      <dgm:prSet/>
      <dgm:spPr/>
      <dgm:t>
        <a:bodyPr/>
        <a:lstStyle/>
        <a:p>
          <a:endParaRPr lang="cs-CZ"/>
        </a:p>
      </dgm:t>
    </dgm:pt>
    <dgm:pt modelId="{B54A2788-51C8-4FAC-B2FC-F67DC5FBD6C8}" type="sibTrans" cxnId="{A5BE87D8-A748-44E5-8135-975A6EB5A191}">
      <dgm:prSet/>
      <dgm:spPr/>
      <dgm:t>
        <a:bodyPr/>
        <a:lstStyle/>
        <a:p>
          <a:endParaRPr lang="cs-CZ"/>
        </a:p>
      </dgm:t>
    </dgm:pt>
    <dgm:pt modelId="{6094293F-840C-47DE-913E-6E87BB7EE8CC}">
      <dgm:prSet phldrT="[Text]"/>
      <dgm:spPr/>
      <dgm:t>
        <a:bodyPr/>
        <a:lstStyle/>
        <a:p>
          <a:r>
            <a:rPr lang="cs-CZ" dirty="0" smtClean="0">
              <a:solidFill>
                <a:srgbClr val="FFC000"/>
              </a:solidFill>
              <a:latin typeface="+mn-lt"/>
            </a:rPr>
            <a:t>VZNIK REPUBLIKY</a:t>
          </a:r>
          <a:endParaRPr lang="cs-CZ" dirty="0"/>
        </a:p>
      </dgm:t>
    </dgm:pt>
    <dgm:pt modelId="{D05BE00C-15ED-43D4-8A2A-FCBA657FFEF4}" type="parTrans" cxnId="{79A310F9-63D4-469A-8534-6F86A31D7D83}">
      <dgm:prSet/>
      <dgm:spPr/>
      <dgm:t>
        <a:bodyPr/>
        <a:lstStyle/>
        <a:p>
          <a:endParaRPr lang="cs-CZ"/>
        </a:p>
      </dgm:t>
    </dgm:pt>
    <dgm:pt modelId="{29051D2D-FAE4-41DB-B295-3743BB0F24AF}" type="sibTrans" cxnId="{79A310F9-63D4-469A-8534-6F86A31D7D83}">
      <dgm:prSet/>
      <dgm:spPr/>
      <dgm:t>
        <a:bodyPr/>
        <a:lstStyle/>
        <a:p>
          <a:endParaRPr lang="cs-CZ"/>
        </a:p>
      </dgm:t>
    </dgm:pt>
    <dgm:pt modelId="{FE18FEAA-41B7-4229-9571-DD95B9E4755F}">
      <dgm:prSet phldrT="[Text]"/>
      <dgm:spPr/>
      <dgm:t>
        <a:bodyPr/>
        <a:lstStyle/>
        <a:p>
          <a:r>
            <a:rPr lang="cs-CZ" b="1" dirty="0" smtClean="0">
              <a:solidFill>
                <a:schemeClr val="bg1"/>
              </a:solidFill>
            </a:rPr>
            <a:t>27</a:t>
          </a:r>
          <a:endParaRPr lang="cs-CZ" b="1" dirty="0">
            <a:solidFill>
              <a:schemeClr val="bg1"/>
            </a:solidFill>
          </a:endParaRPr>
        </a:p>
      </dgm:t>
    </dgm:pt>
    <dgm:pt modelId="{6D240DCF-79FD-482D-8CAD-D1EE55A13EE2}" type="parTrans" cxnId="{E19C27DF-494C-474A-B506-4F1DA71583AF}">
      <dgm:prSet/>
      <dgm:spPr/>
      <dgm:t>
        <a:bodyPr/>
        <a:lstStyle/>
        <a:p>
          <a:endParaRPr lang="cs-CZ"/>
        </a:p>
      </dgm:t>
    </dgm:pt>
    <dgm:pt modelId="{BE14D016-036D-4EDA-A636-F9BC0E11477F}" type="sibTrans" cxnId="{E19C27DF-494C-474A-B506-4F1DA71583AF}">
      <dgm:prSet/>
      <dgm:spPr/>
      <dgm:t>
        <a:bodyPr/>
        <a:lstStyle/>
        <a:p>
          <a:endParaRPr lang="cs-CZ"/>
        </a:p>
      </dgm:t>
    </dgm:pt>
    <dgm:pt modelId="{DF4764BD-5762-4D8B-B3EA-F96F5E425003}">
      <dgm:prSet phldrT="[Text]"/>
      <dgm:spPr/>
      <dgm:t>
        <a:bodyPr/>
        <a:lstStyle/>
        <a:p>
          <a:r>
            <a:rPr lang="cs-CZ" dirty="0" smtClean="0">
              <a:solidFill>
                <a:schemeClr val="bg2">
                  <a:lumMod val="60000"/>
                  <a:lumOff val="40000"/>
                </a:schemeClr>
              </a:solidFill>
            </a:rPr>
            <a:t>POČÁTEK CÍSAŘSTVÍ</a:t>
          </a:r>
          <a:endParaRPr lang="cs-CZ" dirty="0"/>
        </a:p>
      </dgm:t>
    </dgm:pt>
    <dgm:pt modelId="{79CE082A-6DA5-4C2E-9B53-48AC8C6EFDA2}" type="parTrans" cxnId="{473C6D51-AD2A-4D2C-827D-ADFA67935A38}">
      <dgm:prSet/>
      <dgm:spPr/>
      <dgm:t>
        <a:bodyPr/>
        <a:lstStyle/>
        <a:p>
          <a:endParaRPr lang="cs-CZ"/>
        </a:p>
      </dgm:t>
    </dgm:pt>
    <dgm:pt modelId="{97596ACA-02FD-4346-B218-D3BFACDE8018}" type="sibTrans" cxnId="{473C6D51-AD2A-4D2C-827D-ADFA67935A38}">
      <dgm:prSet/>
      <dgm:spPr/>
      <dgm:t>
        <a:bodyPr/>
        <a:lstStyle/>
        <a:p>
          <a:endParaRPr lang="cs-CZ"/>
        </a:p>
      </dgm:t>
    </dgm:pt>
    <dgm:pt modelId="{269C1DBF-75C1-4C86-B9DD-42C8AFF8BFE1}">
      <dgm:prSet/>
      <dgm:spPr/>
      <dgm:t>
        <a:bodyPr/>
        <a:lstStyle/>
        <a:p>
          <a:r>
            <a:rPr lang="cs-CZ" b="1" dirty="0" smtClean="0">
              <a:solidFill>
                <a:schemeClr val="bg1"/>
              </a:solidFill>
            </a:rPr>
            <a:t>395</a:t>
          </a:r>
          <a:endParaRPr lang="cs-CZ" b="1" dirty="0">
            <a:solidFill>
              <a:schemeClr val="bg1"/>
            </a:solidFill>
          </a:endParaRPr>
        </a:p>
      </dgm:t>
    </dgm:pt>
    <dgm:pt modelId="{DDA2579D-D4B5-490A-AF78-B57B81FD5A6A}" type="parTrans" cxnId="{E1F40F54-772B-4FB7-A811-8E3C58E84C1F}">
      <dgm:prSet/>
      <dgm:spPr/>
      <dgm:t>
        <a:bodyPr/>
        <a:lstStyle/>
        <a:p>
          <a:endParaRPr lang="cs-CZ"/>
        </a:p>
      </dgm:t>
    </dgm:pt>
    <dgm:pt modelId="{119A649B-C152-4B57-AF2B-36197341CEAF}" type="sibTrans" cxnId="{E1F40F54-772B-4FB7-A811-8E3C58E84C1F}">
      <dgm:prSet/>
      <dgm:spPr/>
      <dgm:t>
        <a:bodyPr/>
        <a:lstStyle/>
        <a:p>
          <a:endParaRPr lang="cs-CZ"/>
        </a:p>
      </dgm:t>
    </dgm:pt>
    <dgm:pt modelId="{FDD3CF88-CB01-43D6-907C-B630E77B268E}">
      <dgm:prSet/>
      <dgm:spPr/>
      <dgm:t>
        <a:bodyPr/>
        <a:lstStyle/>
        <a:p>
          <a:r>
            <a:rPr lang="cs-CZ" b="1" dirty="0" smtClean="0">
              <a:solidFill>
                <a:schemeClr val="bg1"/>
              </a:solidFill>
            </a:rPr>
            <a:t>476</a:t>
          </a:r>
          <a:endParaRPr lang="cs-CZ" b="1" dirty="0">
            <a:solidFill>
              <a:schemeClr val="bg1"/>
            </a:solidFill>
          </a:endParaRPr>
        </a:p>
      </dgm:t>
    </dgm:pt>
    <dgm:pt modelId="{F76E1283-2D40-4281-BB9E-04A25525E25B}" type="parTrans" cxnId="{9B38ABCF-FB19-45BB-A30B-7461C85E5F2C}">
      <dgm:prSet/>
      <dgm:spPr/>
      <dgm:t>
        <a:bodyPr/>
        <a:lstStyle/>
        <a:p>
          <a:endParaRPr lang="cs-CZ"/>
        </a:p>
      </dgm:t>
    </dgm:pt>
    <dgm:pt modelId="{FB04F37A-6C62-414F-A519-14267D8C1F90}" type="sibTrans" cxnId="{9B38ABCF-FB19-45BB-A30B-7461C85E5F2C}">
      <dgm:prSet/>
      <dgm:spPr/>
      <dgm:t>
        <a:bodyPr/>
        <a:lstStyle/>
        <a:p>
          <a:endParaRPr lang="cs-CZ"/>
        </a:p>
      </dgm:t>
    </dgm:pt>
    <dgm:pt modelId="{0C9CB2CB-91B1-4A0D-86BB-958238963622}">
      <dgm:prSet phldrT="[Text]"/>
      <dgm:spPr/>
      <dgm:t>
        <a:bodyPr/>
        <a:lstStyle/>
        <a:p>
          <a:r>
            <a:rPr lang="cs-CZ" dirty="0" smtClean="0"/>
            <a:t>založení Říma</a:t>
          </a:r>
          <a:endParaRPr lang="cs-CZ" dirty="0"/>
        </a:p>
      </dgm:t>
    </dgm:pt>
    <dgm:pt modelId="{D43D58A2-3F09-466B-8C3D-72EEED3E78D5}" type="parTrans" cxnId="{5C765F17-1C80-4F09-B19C-BE061724C844}">
      <dgm:prSet/>
      <dgm:spPr/>
    </dgm:pt>
    <dgm:pt modelId="{A0621D6F-61A7-4789-A61B-AC2EA1C1C4CD}" type="sibTrans" cxnId="{5C765F17-1C80-4F09-B19C-BE061724C844}">
      <dgm:prSet/>
      <dgm:spPr/>
    </dgm:pt>
    <dgm:pt modelId="{D74E14B4-04EF-4123-B455-AA7C9BE5C8F9}">
      <dgm:prSet phldrT="[Text]"/>
      <dgm:spPr/>
      <dgm:t>
        <a:bodyPr/>
        <a:lstStyle/>
        <a:p>
          <a:r>
            <a:rPr lang="cs-CZ" dirty="0" smtClean="0"/>
            <a:t>vyhnání etruského krále</a:t>
          </a:r>
          <a:endParaRPr lang="cs-CZ" dirty="0"/>
        </a:p>
      </dgm:t>
    </dgm:pt>
    <dgm:pt modelId="{6932563F-443E-45F8-984F-92ACE9879BC5}" type="parTrans" cxnId="{68CBC119-3548-4C0A-965D-6AA4C9A8C6AD}">
      <dgm:prSet/>
      <dgm:spPr/>
    </dgm:pt>
    <dgm:pt modelId="{C8CEDEAA-E62F-470E-9D43-6F453222F70E}" type="sibTrans" cxnId="{68CBC119-3548-4C0A-965D-6AA4C9A8C6AD}">
      <dgm:prSet/>
      <dgm:spPr/>
    </dgm:pt>
    <dgm:pt modelId="{0FA246DE-C9B7-46BE-9B1B-7DF363923480}">
      <dgm:prSet phldrT="[Text]"/>
      <dgm:spPr/>
      <dgm:t>
        <a:bodyPr/>
        <a:lstStyle/>
        <a:p>
          <a:r>
            <a:rPr lang="cs-CZ" dirty="0" smtClean="0"/>
            <a:t>principát</a:t>
          </a:r>
          <a:endParaRPr lang="cs-CZ" dirty="0"/>
        </a:p>
      </dgm:t>
    </dgm:pt>
    <dgm:pt modelId="{0EC728B8-A315-43E1-B319-5BFF0CA90D79}" type="parTrans" cxnId="{37FD4E4F-C0BA-4AAE-9CA2-381DE5F480FC}">
      <dgm:prSet/>
      <dgm:spPr/>
    </dgm:pt>
    <dgm:pt modelId="{BF41273C-16AF-42F0-8317-3324CEBC8E98}" type="sibTrans" cxnId="{37FD4E4F-C0BA-4AAE-9CA2-381DE5F480FC}">
      <dgm:prSet/>
      <dgm:spPr/>
    </dgm:pt>
    <dgm:pt modelId="{819BA0C6-7021-4A5B-A118-879E87265C5C}" type="pres">
      <dgm:prSet presAssocID="{63379520-0A5B-471D-A510-53E501B7B637}" presName="linearFlow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419FFCF8-611E-4AC6-8780-8EAA31ADAB03}" type="pres">
      <dgm:prSet presAssocID="{2A9F917E-DB4C-4D27-82B8-B4C1D5C78D7C}" presName="composite" presStyleCnt="0"/>
      <dgm:spPr/>
    </dgm:pt>
    <dgm:pt modelId="{3272E12B-2BDD-4520-9D63-684ED5CDDE8F}" type="pres">
      <dgm:prSet presAssocID="{2A9F917E-DB4C-4D27-82B8-B4C1D5C78D7C}" presName="parentText" presStyleLbl="alignNode1" presStyleIdx="0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16AF9D3-21D3-47A0-8EAE-EC8EFA3AFA6D}" type="pres">
      <dgm:prSet presAssocID="{2A9F917E-DB4C-4D27-82B8-B4C1D5C78D7C}" presName="descendantText" presStyleLbl="alignAcc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EEFE5E9-556F-43C2-AE8E-B5F8C940872A}" type="pres">
      <dgm:prSet presAssocID="{15085229-56CB-46E2-93D9-B78FC0448F35}" presName="sp" presStyleCnt="0"/>
      <dgm:spPr/>
    </dgm:pt>
    <dgm:pt modelId="{32293B49-FAD0-483C-AAE4-216E9F654F7C}" type="pres">
      <dgm:prSet presAssocID="{F286961E-AE30-40AC-9787-5B3AEF63D2F1}" presName="composite" presStyleCnt="0"/>
      <dgm:spPr/>
    </dgm:pt>
    <dgm:pt modelId="{3999AC42-196B-4DC9-9E1C-942DAEEB9032}" type="pres">
      <dgm:prSet presAssocID="{F286961E-AE30-40AC-9787-5B3AEF63D2F1}" presName="parentText" presStyleLbl="alignNode1" presStyleIdx="1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07EDB8-77F0-41D7-B881-1B8AEC1C9F2F}" type="pres">
      <dgm:prSet presAssocID="{F286961E-AE30-40AC-9787-5B3AEF63D2F1}" presName="descendantText" presStyleLbl="alignAcc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3C772D3-1CE9-4B34-82B4-4CB3F566596A}" type="pres">
      <dgm:prSet presAssocID="{B54A2788-51C8-4FAC-B2FC-F67DC5FBD6C8}" presName="sp" presStyleCnt="0"/>
      <dgm:spPr/>
    </dgm:pt>
    <dgm:pt modelId="{33EF25DA-BF71-400F-9C32-05BC85CC7821}" type="pres">
      <dgm:prSet presAssocID="{FE18FEAA-41B7-4229-9571-DD95B9E4755F}" presName="composite" presStyleCnt="0"/>
      <dgm:spPr/>
    </dgm:pt>
    <dgm:pt modelId="{CB09252A-E6E9-4C10-A93A-D77B674C88CE}" type="pres">
      <dgm:prSet presAssocID="{FE18FEAA-41B7-4229-9571-DD95B9E4755F}" presName="parentText" presStyleLbl="alignNode1" presStyleIdx="2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D5C7FAC-9D7D-4AE2-B01B-0FF50E28B159}" type="pres">
      <dgm:prSet presAssocID="{FE18FEAA-41B7-4229-9571-DD95B9E4755F}" presName="descendantText" presStyleLbl="alignAcc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23280FB-2F7A-4DA2-AF95-D89337897AD7}" type="pres">
      <dgm:prSet presAssocID="{BE14D016-036D-4EDA-A636-F9BC0E11477F}" presName="sp" presStyleCnt="0"/>
      <dgm:spPr/>
    </dgm:pt>
    <dgm:pt modelId="{FA1C3182-46F6-4F00-AD01-2B567FEE3AEB}" type="pres">
      <dgm:prSet presAssocID="{269C1DBF-75C1-4C86-B9DD-42C8AFF8BFE1}" presName="composite" presStyleCnt="0"/>
      <dgm:spPr/>
    </dgm:pt>
    <dgm:pt modelId="{DF5ACCBA-D368-4CF3-A87A-0524537A8D93}" type="pres">
      <dgm:prSet presAssocID="{269C1DBF-75C1-4C86-B9DD-42C8AFF8BFE1}" presName="parentText" presStyleLbl="alignNode1" presStyleIdx="3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94DBFB7-2B8B-486C-9304-59BB60E777DA}" type="pres">
      <dgm:prSet presAssocID="{269C1DBF-75C1-4C86-B9DD-42C8AFF8BFE1}" presName="descendantText" presStyleLbl="alignAcc1" presStyleIdx="3" presStyleCnt="5">
        <dgm:presLayoutVars>
          <dgm:bulletEnabled val="1"/>
        </dgm:presLayoutVars>
      </dgm:prSet>
      <dgm:spPr/>
    </dgm:pt>
    <dgm:pt modelId="{F80D89F4-A1B2-4B51-A242-FFEE77AF7EDF}" type="pres">
      <dgm:prSet presAssocID="{119A649B-C152-4B57-AF2B-36197341CEAF}" presName="sp" presStyleCnt="0"/>
      <dgm:spPr/>
    </dgm:pt>
    <dgm:pt modelId="{A8AF5093-498C-4D49-818A-9ACB1A6F7F2C}" type="pres">
      <dgm:prSet presAssocID="{FDD3CF88-CB01-43D6-907C-B630E77B268E}" presName="composite" presStyleCnt="0"/>
      <dgm:spPr/>
    </dgm:pt>
    <dgm:pt modelId="{01E43AFD-FF96-465B-923E-FBD38801E4CB}" type="pres">
      <dgm:prSet presAssocID="{FDD3CF88-CB01-43D6-907C-B630E77B268E}" presName="parentText" presStyleLbl="alignNode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8707AA6-81ED-4A21-BC37-3D37EB4C10B1}" type="pres">
      <dgm:prSet presAssocID="{FDD3CF88-CB01-43D6-907C-B630E77B268E}" presName="descendantText" presStyleLbl="alignAcc1" presStyleIdx="4" presStyleCnt="5">
        <dgm:presLayoutVars>
          <dgm:bulletEnabled val="1"/>
        </dgm:presLayoutVars>
      </dgm:prSet>
      <dgm:spPr/>
    </dgm:pt>
  </dgm:ptLst>
  <dgm:cxnLst>
    <dgm:cxn modelId="{A5BE87D8-A748-44E5-8135-975A6EB5A191}" srcId="{63379520-0A5B-471D-A510-53E501B7B637}" destId="{F286961E-AE30-40AC-9787-5B3AEF63D2F1}" srcOrd="1" destOrd="0" parTransId="{258830D4-DD1F-40DE-A127-32192C38A83C}" sibTransId="{B54A2788-51C8-4FAC-B2FC-F67DC5FBD6C8}"/>
    <dgm:cxn modelId="{02525C9B-E234-40BF-BCCE-02DE5CBE7190}" type="presOf" srcId="{269C1DBF-75C1-4C86-B9DD-42C8AFF8BFE1}" destId="{DF5ACCBA-D368-4CF3-A87A-0524537A8D93}" srcOrd="0" destOrd="0" presId="urn:microsoft.com/office/officeart/2005/8/layout/chevron2"/>
    <dgm:cxn modelId="{67D9F73B-B03C-421B-8366-D47A181F75B7}" type="presOf" srcId="{F286961E-AE30-40AC-9787-5B3AEF63D2F1}" destId="{3999AC42-196B-4DC9-9E1C-942DAEEB9032}" srcOrd="0" destOrd="0" presId="urn:microsoft.com/office/officeart/2005/8/layout/chevron2"/>
    <dgm:cxn modelId="{A74E91E0-C096-4D99-8450-BEB3D632DB63}" type="presOf" srcId="{28032C77-7034-4CAB-8022-3B4AFD4CDE10}" destId="{116AF9D3-21D3-47A0-8EAE-EC8EFA3AFA6D}" srcOrd="0" destOrd="0" presId="urn:microsoft.com/office/officeart/2005/8/layout/chevron2"/>
    <dgm:cxn modelId="{E19C27DF-494C-474A-B506-4F1DA71583AF}" srcId="{63379520-0A5B-471D-A510-53E501B7B637}" destId="{FE18FEAA-41B7-4229-9571-DD95B9E4755F}" srcOrd="2" destOrd="0" parTransId="{6D240DCF-79FD-482D-8CAD-D1EE55A13EE2}" sibTransId="{BE14D016-036D-4EDA-A636-F9BC0E11477F}"/>
    <dgm:cxn modelId="{CDD57C3D-5877-4368-9E2B-FB1ED0783C77}" type="presOf" srcId="{0FA246DE-C9B7-46BE-9B1B-7DF363923480}" destId="{7D5C7FAC-9D7D-4AE2-B01B-0FF50E28B159}" srcOrd="0" destOrd="1" presId="urn:microsoft.com/office/officeart/2005/8/layout/chevron2"/>
    <dgm:cxn modelId="{EA0044E0-1CE2-4BEF-BF41-236B7D7DC5A3}" srcId="{63379520-0A5B-471D-A510-53E501B7B637}" destId="{2A9F917E-DB4C-4D27-82B8-B4C1D5C78D7C}" srcOrd="0" destOrd="0" parTransId="{AA6C3798-F9E1-4520-BB39-F87D7A83626B}" sibTransId="{15085229-56CB-46E2-93D9-B78FC0448F35}"/>
    <dgm:cxn modelId="{68CBC119-3548-4C0A-965D-6AA4C9A8C6AD}" srcId="{F286961E-AE30-40AC-9787-5B3AEF63D2F1}" destId="{D74E14B4-04EF-4123-B455-AA7C9BE5C8F9}" srcOrd="1" destOrd="0" parTransId="{6932563F-443E-45F8-984F-92ACE9879BC5}" sibTransId="{C8CEDEAA-E62F-470E-9D43-6F453222F70E}"/>
    <dgm:cxn modelId="{64B3BA8D-A66C-4E36-8FA4-97237D9D912A}" type="presOf" srcId="{FE18FEAA-41B7-4229-9571-DD95B9E4755F}" destId="{CB09252A-E6E9-4C10-A93A-D77B674C88CE}" srcOrd="0" destOrd="0" presId="urn:microsoft.com/office/officeart/2005/8/layout/chevron2"/>
    <dgm:cxn modelId="{5C765F17-1C80-4F09-B19C-BE061724C844}" srcId="{2A9F917E-DB4C-4D27-82B8-B4C1D5C78D7C}" destId="{0C9CB2CB-91B1-4A0D-86BB-958238963622}" srcOrd="1" destOrd="0" parTransId="{D43D58A2-3F09-466B-8C3D-72EEED3E78D5}" sibTransId="{A0621D6F-61A7-4789-A61B-AC2EA1C1C4CD}"/>
    <dgm:cxn modelId="{37FD4E4F-C0BA-4AAE-9CA2-381DE5F480FC}" srcId="{FE18FEAA-41B7-4229-9571-DD95B9E4755F}" destId="{0FA246DE-C9B7-46BE-9B1B-7DF363923480}" srcOrd="1" destOrd="0" parTransId="{0EC728B8-A315-43E1-B319-5BFF0CA90D79}" sibTransId="{BF41273C-16AF-42F0-8317-3324CEBC8E98}"/>
    <dgm:cxn modelId="{1A693E05-A7FC-4AF0-8623-0F88B8A003DB}" type="presOf" srcId="{2A9F917E-DB4C-4D27-82B8-B4C1D5C78D7C}" destId="{3272E12B-2BDD-4520-9D63-684ED5CDDE8F}" srcOrd="0" destOrd="0" presId="urn:microsoft.com/office/officeart/2005/8/layout/chevron2"/>
    <dgm:cxn modelId="{473C6D51-AD2A-4D2C-827D-ADFA67935A38}" srcId="{FE18FEAA-41B7-4229-9571-DD95B9E4755F}" destId="{DF4764BD-5762-4D8B-B3EA-F96F5E425003}" srcOrd="0" destOrd="0" parTransId="{79CE082A-6DA5-4C2E-9B53-48AC8C6EFDA2}" sibTransId="{97596ACA-02FD-4346-B218-D3BFACDE8018}"/>
    <dgm:cxn modelId="{25480775-684C-4C85-9B4B-2D828A9EF055}" type="presOf" srcId="{0C9CB2CB-91B1-4A0D-86BB-958238963622}" destId="{116AF9D3-21D3-47A0-8EAE-EC8EFA3AFA6D}" srcOrd="0" destOrd="1" presId="urn:microsoft.com/office/officeart/2005/8/layout/chevron2"/>
    <dgm:cxn modelId="{E1F40F54-772B-4FB7-A811-8E3C58E84C1F}" srcId="{63379520-0A5B-471D-A510-53E501B7B637}" destId="{269C1DBF-75C1-4C86-B9DD-42C8AFF8BFE1}" srcOrd="3" destOrd="0" parTransId="{DDA2579D-D4B5-490A-AF78-B57B81FD5A6A}" sibTransId="{119A649B-C152-4B57-AF2B-36197341CEAF}"/>
    <dgm:cxn modelId="{0CCC800B-D4B0-4EFC-8110-851977216942}" type="presOf" srcId="{DF4764BD-5762-4D8B-B3EA-F96F5E425003}" destId="{7D5C7FAC-9D7D-4AE2-B01B-0FF50E28B159}" srcOrd="0" destOrd="0" presId="urn:microsoft.com/office/officeart/2005/8/layout/chevron2"/>
    <dgm:cxn modelId="{79A310F9-63D4-469A-8534-6F86A31D7D83}" srcId="{F286961E-AE30-40AC-9787-5B3AEF63D2F1}" destId="{6094293F-840C-47DE-913E-6E87BB7EE8CC}" srcOrd="0" destOrd="0" parTransId="{D05BE00C-15ED-43D4-8A2A-FCBA657FFEF4}" sibTransId="{29051D2D-FAE4-41DB-B295-3743BB0F24AF}"/>
    <dgm:cxn modelId="{2D04F078-3351-407F-B81C-38C593D745FF}" type="presOf" srcId="{63379520-0A5B-471D-A510-53E501B7B637}" destId="{819BA0C6-7021-4A5B-A118-879E87265C5C}" srcOrd="0" destOrd="0" presId="urn:microsoft.com/office/officeart/2005/8/layout/chevron2"/>
    <dgm:cxn modelId="{9B38ABCF-FB19-45BB-A30B-7461C85E5F2C}" srcId="{63379520-0A5B-471D-A510-53E501B7B637}" destId="{FDD3CF88-CB01-43D6-907C-B630E77B268E}" srcOrd="4" destOrd="0" parTransId="{F76E1283-2D40-4281-BB9E-04A25525E25B}" sibTransId="{FB04F37A-6C62-414F-A519-14267D8C1F90}"/>
    <dgm:cxn modelId="{C50E34D2-6CF8-4073-A3D8-FAC26E4C625E}" type="presOf" srcId="{6094293F-840C-47DE-913E-6E87BB7EE8CC}" destId="{0507EDB8-77F0-41D7-B881-1B8AEC1C9F2F}" srcOrd="0" destOrd="0" presId="urn:microsoft.com/office/officeart/2005/8/layout/chevron2"/>
    <dgm:cxn modelId="{4892729E-BE1F-450C-8167-26EBCE5A15B5}" type="presOf" srcId="{FDD3CF88-CB01-43D6-907C-B630E77B268E}" destId="{01E43AFD-FF96-465B-923E-FBD38801E4CB}" srcOrd="0" destOrd="0" presId="urn:microsoft.com/office/officeart/2005/8/layout/chevron2"/>
    <dgm:cxn modelId="{A7646CE2-810E-4A73-94E8-4F49C267C14D}" type="presOf" srcId="{D74E14B4-04EF-4123-B455-AA7C9BE5C8F9}" destId="{0507EDB8-77F0-41D7-B881-1B8AEC1C9F2F}" srcOrd="0" destOrd="1" presId="urn:microsoft.com/office/officeart/2005/8/layout/chevron2"/>
    <dgm:cxn modelId="{B109273A-6F05-4CA2-B63D-AC94F487AFB6}" srcId="{2A9F917E-DB4C-4D27-82B8-B4C1D5C78D7C}" destId="{28032C77-7034-4CAB-8022-3B4AFD4CDE10}" srcOrd="0" destOrd="0" parTransId="{02525E09-634D-4D4A-B2D0-A4CBEF01958B}" sibTransId="{73042859-9A12-4AF6-B406-A9FB02B38A1F}"/>
    <dgm:cxn modelId="{D86B357E-FD8C-4946-B9E9-DDAC0C7359BF}" type="presParOf" srcId="{819BA0C6-7021-4A5B-A118-879E87265C5C}" destId="{419FFCF8-611E-4AC6-8780-8EAA31ADAB03}" srcOrd="0" destOrd="0" presId="urn:microsoft.com/office/officeart/2005/8/layout/chevron2"/>
    <dgm:cxn modelId="{6F978FF0-6BC9-4CBF-A18D-0D8346DFCA59}" type="presParOf" srcId="{419FFCF8-611E-4AC6-8780-8EAA31ADAB03}" destId="{3272E12B-2BDD-4520-9D63-684ED5CDDE8F}" srcOrd="0" destOrd="0" presId="urn:microsoft.com/office/officeart/2005/8/layout/chevron2"/>
    <dgm:cxn modelId="{71FD8236-D936-4549-B867-0C9951110053}" type="presParOf" srcId="{419FFCF8-611E-4AC6-8780-8EAA31ADAB03}" destId="{116AF9D3-21D3-47A0-8EAE-EC8EFA3AFA6D}" srcOrd="1" destOrd="0" presId="urn:microsoft.com/office/officeart/2005/8/layout/chevron2"/>
    <dgm:cxn modelId="{0C3AEF77-F446-4FEE-8EF7-904F5F050732}" type="presParOf" srcId="{819BA0C6-7021-4A5B-A118-879E87265C5C}" destId="{EEEFE5E9-556F-43C2-AE8E-B5F8C940872A}" srcOrd="1" destOrd="0" presId="urn:microsoft.com/office/officeart/2005/8/layout/chevron2"/>
    <dgm:cxn modelId="{B6902926-9900-42D6-AE81-498AD3DB45BC}" type="presParOf" srcId="{819BA0C6-7021-4A5B-A118-879E87265C5C}" destId="{32293B49-FAD0-483C-AAE4-216E9F654F7C}" srcOrd="2" destOrd="0" presId="urn:microsoft.com/office/officeart/2005/8/layout/chevron2"/>
    <dgm:cxn modelId="{48CF1E2B-7FC9-490B-857C-A7096A6E9940}" type="presParOf" srcId="{32293B49-FAD0-483C-AAE4-216E9F654F7C}" destId="{3999AC42-196B-4DC9-9E1C-942DAEEB9032}" srcOrd="0" destOrd="0" presId="urn:microsoft.com/office/officeart/2005/8/layout/chevron2"/>
    <dgm:cxn modelId="{55DC8060-6212-4D7F-BF63-ADCB15FE35E8}" type="presParOf" srcId="{32293B49-FAD0-483C-AAE4-216E9F654F7C}" destId="{0507EDB8-77F0-41D7-B881-1B8AEC1C9F2F}" srcOrd="1" destOrd="0" presId="urn:microsoft.com/office/officeart/2005/8/layout/chevron2"/>
    <dgm:cxn modelId="{08CDD65F-F384-40F4-B881-ECD3996CC69E}" type="presParOf" srcId="{819BA0C6-7021-4A5B-A118-879E87265C5C}" destId="{A3C772D3-1CE9-4B34-82B4-4CB3F566596A}" srcOrd="3" destOrd="0" presId="urn:microsoft.com/office/officeart/2005/8/layout/chevron2"/>
    <dgm:cxn modelId="{8A37C1C8-C675-43EB-BB5D-430EEB425F73}" type="presParOf" srcId="{819BA0C6-7021-4A5B-A118-879E87265C5C}" destId="{33EF25DA-BF71-400F-9C32-05BC85CC7821}" srcOrd="4" destOrd="0" presId="urn:microsoft.com/office/officeart/2005/8/layout/chevron2"/>
    <dgm:cxn modelId="{0041886A-6C3D-43D9-A740-1F38559F26B0}" type="presParOf" srcId="{33EF25DA-BF71-400F-9C32-05BC85CC7821}" destId="{CB09252A-E6E9-4C10-A93A-D77B674C88CE}" srcOrd="0" destOrd="0" presId="urn:microsoft.com/office/officeart/2005/8/layout/chevron2"/>
    <dgm:cxn modelId="{5C74D6FA-51DB-4711-B134-1DE41B873C39}" type="presParOf" srcId="{33EF25DA-BF71-400F-9C32-05BC85CC7821}" destId="{7D5C7FAC-9D7D-4AE2-B01B-0FF50E28B159}" srcOrd="1" destOrd="0" presId="urn:microsoft.com/office/officeart/2005/8/layout/chevron2"/>
    <dgm:cxn modelId="{FA63FF03-7D62-4BF0-B14D-0FF98814C531}" type="presParOf" srcId="{819BA0C6-7021-4A5B-A118-879E87265C5C}" destId="{123280FB-2F7A-4DA2-AF95-D89337897AD7}" srcOrd="5" destOrd="0" presId="urn:microsoft.com/office/officeart/2005/8/layout/chevron2"/>
    <dgm:cxn modelId="{99960D5D-F618-4768-9200-D1236C822EF2}" type="presParOf" srcId="{819BA0C6-7021-4A5B-A118-879E87265C5C}" destId="{FA1C3182-46F6-4F00-AD01-2B567FEE3AEB}" srcOrd="6" destOrd="0" presId="urn:microsoft.com/office/officeart/2005/8/layout/chevron2"/>
    <dgm:cxn modelId="{D6A988B9-0EAD-4D3B-87CD-3C73D2820734}" type="presParOf" srcId="{FA1C3182-46F6-4F00-AD01-2B567FEE3AEB}" destId="{DF5ACCBA-D368-4CF3-A87A-0524537A8D93}" srcOrd="0" destOrd="0" presId="urn:microsoft.com/office/officeart/2005/8/layout/chevron2"/>
    <dgm:cxn modelId="{E40A5F0C-DBD4-4741-9E6B-BBA65ED54C4B}" type="presParOf" srcId="{FA1C3182-46F6-4F00-AD01-2B567FEE3AEB}" destId="{694DBFB7-2B8B-486C-9304-59BB60E777DA}" srcOrd="1" destOrd="0" presId="urn:microsoft.com/office/officeart/2005/8/layout/chevron2"/>
    <dgm:cxn modelId="{80125C94-7AC7-46EF-A8F8-0A3C87427A19}" type="presParOf" srcId="{819BA0C6-7021-4A5B-A118-879E87265C5C}" destId="{F80D89F4-A1B2-4B51-A242-FFEE77AF7EDF}" srcOrd="7" destOrd="0" presId="urn:microsoft.com/office/officeart/2005/8/layout/chevron2"/>
    <dgm:cxn modelId="{19353A45-72DB-4CDC-B769-DDF6D4BC4BEB}" type="presParOf" srcId="{819BA0C6-7021-4A5B-A118-879E87265C5C}" destId="{A8AF5093-498C-4D49-818A-9ACB1A6F7F2C}" srcOrd="8" destOrd="0" presId="urn:microsoft.com/office/officeart/2005/8/layout/chevron2"/>
    <dgm:cxn modelId="{C26D45F7-DDB8-4BE1-957E-B8DB8105C698}" type="presParOf" srcId="{A8AF5093-498C-4D49-818A-9ACB1A6F7F2C}" destId="{01E43AFD-FF96-465B-923E-FBD38801E4CB}" srcOrd="0" destOrd="0" presId="urn:microsoft.com/office/officeart/2005/8/layout/chevron2"/>
    <dgm:cxn modelId="{1DE3197D-779C-4A96-97B2-D1F6A2B38773}" type="presParOf" srcId="{A8AF5093-498C-4D49-818A-9ACB1A6F7F2C}" destId="{C8707AA6-81ED-4A21-BC37-3D37EB4C10B1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272E12B-2BDD-4520-9D63-684ED5CDDE8F}">
      <dsp:nvSpPr>
        <dsp:cNvPr id="0" name=""/>
        <dsp:cNvSpPr/>
      </dsp:nvSpPr>
      <dsp:spPr>
        <a:xfrm rot="5400000">
          <a:off x="-220601" y="223944"/>
          <a:ext cx="1470673" cy="1029471"/>
        </a:xfrm>
        <a:prstGeom prst="chevron">
          <a:avLst/>
        </a:prstGeom>
        <a:solidFill>
          <a:schemeClr val="accent2">
            <a:shade val="8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95000" rotWithShape="0">
            <a:srgbClr val="000000">
              <a:alpha val="50000"/>
            </a:srgbClr>
          </a:outerShdw>
          <a:softEdge rad="12700"/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smtClean="0">
              <a:solidFill>
                <a:schemeClr val="bg1"/>
              </a:solidFill>
            </a:rPr>
            <a:t>753 př.n.l</a:t>
          </a:r>
          <a:r>
            <a:rPr lang="cs-CZ" sz="1800" kern="1200" dirty="0" smtClean="0">
              <a:solidFill>
                <a:srgbClr val="FF0000"/>
              </a:solidFill>
            </a:rPr>
            <a:t>.    </a:t>
          </a:r>
          <a:endParaRPr lang="cs-CZ" sz="1800" kern="1200" dirty="0"/>
        </a:p>
      </dsp:txBody>
      <dsp:txXfrm rot="5400000">
        <a:off x="-220601" y="223944"/>
        <a:ext cx="1470673" cy="1029471"/>
      </dsp:txXfrm>
    </dsp:sp>
    <dsp:sp modelId="{116AF9D3-21D3-47A0-8EAE-EC8EFA3AFA6D}">
      <dsp:nvSpPr>
        <dsp:cNvPr id="0" name=""/>
        <dsp:cNvSpPr/>
      </dsp:nvSpPr>
      <dsp:spPr>
        <a:xfrm rot="5400000">
          <a:off x="2072749" y="-1039935"/>
          <a:ext cx="955937" cy="3042494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5128" tIns="12065" rIns="12065" bIns="12065" numCol="1" spcCol="1270" anchor="ctr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900" kern="1200" dirty="0" smtClean="0">
              <a:solidFill>
                <a:schemeClr val="accent2">
                  <a:lumMod val="75000"/>
                </a:schemeClr>
              </a:solidFill>
            </a:rPr>
            <a:t>DOBA KRÁLOVSKÁ</a:t>
          </a:r>
          <a:endParaRPr lang="cs-CZ" sz="1900" kern="1200" dirty="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900" kern="1200" dirty="0" smtClean="0"/>
            <a:t>založení Říma</a:t>
          </a:r>
          <a:endParaRPr lang="cs-CZ" sz="1900" kern="1200" dirty="0"/>
        </a:p>
      </dsp:txBody>
      <dsp:txXfrm rot="5400000">
        <a:off x="2072749" y="-1039935"/>
        <a:ext cx="955937" cy="3042494"/>
      </dsp:txXfrm>
    </dsp:sp>
    <dsp:sp modelId="{3999AC42-196B-4DC9-9E1C-942DAEEB9032}">
      <dsp:nvSpPr>
        <dsp:cNvPr id="0" name=""/>
        <dsp:cNvSpPr/>
      </dsp:nvSpPr>
      <dsp:spPr>
        <a:xfrm rot="5400000">
          <a:off x="-220601" y="1533391"/>
          <a:ext cx="1470673" cy="1029471"/>
        </a:xfrm>
        <a:prstGeom prst="chevron">
          <a:avLst/>
        </a:prstGeom>
        <a:solidFill>
          <a:schemeClr val="accent2">
            <a:shade val="80000"/>
            <a:hueOff val="-132746"/>
            <a:satOff val="1351"/>
            <a:lumOff val="8110"/>
            <a:alphaOff val="0"/>
          </a:schemeClr>
        </a:solidFill>
        <a:ln>
          <a:noFill/>
        </a:ln>
        <a:effectLst>
          <a:outerShdw blurRad="95000" rotWithShape="0">
            <a:srgbClr val="000000">
              <a:alpha val="50000"/>
            </a:srgbClr>
          </a:outerShdw>
          <a:softEdge rad="12700"/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smtClean="0"/>
            <a:t>510. </a:t>
          </a:r>
          <a:r>
            <a:rPr lang="cs-CZ" sz="1800" b="1" kern="1200" dirty="0" err="1" smtClean="0"/>
            <a:t>př.n.l</a:t>
          </a:r>
          <a:endParaRPr lang="cs-CZ" sz="1800" b="1" kern="1200" dirty="0"/>
        </a:p>
      </dsp:txBody>
      <dsp:txXfrm rot="5400000">
        <a:off x="-220601" y="1533391"/>
        <a:ext cx="1470673" cy="1029471"/>
      </dsp:txXfrm>
    </dsp:sp>
    <dsp:sp modelId="{0507EDB8-77F0-41D7-B881-1B8AEC1C9F2F}">
      <dsp:nvSpPr>
        <dsp:cNvPr id="0" name=""/>
        <dsp:cNvSpPr/>
      </dsp:nvSpPr>
      <dsp:spPr>
        <a:xfrm rot="5400000">
          <a:off x="2072498" y="269763"/>
          <a:ext cx="956440" cy="3042494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5128" tIns="12065" rIns="12065" bIns="12065" numCol="1" spcCol="1270" anchor="ctr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900" kern="1200" dirty="0" smtClean="0">
              <a:solidFill>
                <a:srgbClr val="FFC000"/>
              </a:solidFill>
              <a:latin typeface="+mn-lt"/>
            </a:rPr>
            <a:t>VZNIK REPUBLIKY</a:t>
          </a:r>
          <a:endParaRPr lang="cs-CZ" sz="1900" kern="1200" dirty="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900" kern="1200" dirty="0" smtClean="0"/>
            <a:t>vyhnání etruského krále</a:t>
          </a:r>
          <a:endParaRPr lang="cs-CZ" sz="1900" kern="1200" dirty="0"/>
        </a:p>
      </dsp:txBody>
      <dsp:txXfrm rot="5400000">
        <a:off x="2072498" y="269763"/>
        <a:ext cx="956440" cy="3042494"/>
      </dsp:txXfrm>
    </dsp:sp>
    <dsp:sp modelId="{CB09252A-E6E9-4C10-A93A-D77B674C88CE}">
      <dsp:nvSpPr>
        <dsp:cNvPr id="0" name=""/>
        <dsp:cNvSpPr/>
      </dsp:nvSpPr>
      <dsp:spPr>
        <a:xfrm rot="5400000">
          <a:off x="-220601" y="2842838"/>
          <a:ext cx="1470673" cy="1029471"/>
        </a:xfrm>
        <a:prstGeom prst="chevron">
          <a:avLst/>
        </a:prstGeom>
        <a:solidFill>
          <a:schemeClr val="accent2">
            <a:shade val="80000"/>
            <a:hueOff val="-265492"/>
            <a:satOff val="2703"/>
            <a:lumOff val="16221"/>
            <a:alphaOff val="0"/>
          </a:schemeClr>
        </a:solidFill>
        <a:ln>
          <a:noFill/>
        </a:ln>
        <a:effectLst>
          <a:outerShdw blurRad="95000" rotWithShape="0">
            <a:srgbClr val="000000">
              <a:alpha val="50000"/>
            </a:srgbClr>
          </a:outerShdw>
          <a:softEdge rad="12700"/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smtClean="0">
              <a:solidFill>
                <a:schemeClr val="bg1"/>
              </a:solidFill>
            </a:rPr>
            <a:t>27</a:t>
          </a:r>
          <a:endParaRPr lang="cs-CZ" sz="2800" b="1" kern="1200" dirty="0">
            <a:solidFill>
              <a:schemeClr val="bg1"/>
            </a:solidFill>
          </a:endParaRPr>
        </a:p>
      </dsp:txBody>
      <dsp:txXfrm rot="5400000">
        <a:off x="-220601" y="2842838"/>
        <a:ext cx="1470673" cy="1029471"/>
      </dsp:txXfrm>
    </dsp:sp>
    <dsp:sp modelId="{7D5C7FAC-9D7D-4AE2-B01B-0FF50E28B159}">
      <dsp:nvSpPr>
        <dsp:cNvPr id="0" name=""/>
        <dsp:cNvSpPr/>
      </dsp:nvSpPr>
      <dsp:spPr>
        <a:xfrm rot="5400000">
          <a:off x="2072749" y="1578958"/>
          <a:ext cx="955937" cy="3042494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5128" tIns="12065" rIns="12065" bIns="12065" numCol="1" spcCol="1270" anchor="ctr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900" kern="1200" dirty="0" smtClean="0">
              <a:solidFill>
                <a:schemeClr val="bg2">
                  <a:lumMod val="60000"/>
                  <a:lumOff val="40000"/>
                </a:schemeClr>
              </a:solidFill>
            </a:rPr>
            <a:t>POČÁTEK CÍSAŘSTVÍ</a:t>
          </a:r>
          <a:endParaRPr lang="cs-CZ" sz="1900" kern="1200" dirty="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900" kern="1200" dirty="0" smtClean="0"/>
            <a:t>principát</a:t>
          </a:r>
          <a:endParaRPr lang="cs-CZ" sz="1900" kern="1200" dirty="0"/>
        </a:p>
      </dsp:txBody>
      <dsp:txXfrm rot="5400000">
        <a:off x="2072749" y="1578958"/>
        <a:ext cx="955937" cy="3042494"/>
      </dsp:txXfrm>
    </dsp:sp>
    <dsp:sp modelId="{DF5ACCBA-D368-4CF3-A87A-0524537A8D93}">
      <dsp:nvSpPr>
        <dsp:cNvPr id="0" name=""/>
        <dsp:cNvSpPr/>
      </dsp:nvSpPr>
      <dsp:spPr>
        <a:xfrm rot="5400000">
          <a:off x="-220601" y="4152285"/>
          <a:ext cx="1470673" cy="1029471"/>
        </a:xfrm>
        <a:prstGeom prst="chevron">
          <a:avLst/>
        </a:prstGeom>
        <a:solidFill>
          <a:schemeClr val="accent2">
            <a:shade val="80000"/>
            <a:hueOff val="-398238"/>
            <a:satOff val="4054"/>
            <a:lumOff val="24331"/>
            <a:alphaOff val="0"/>
          </a:schemeClr>
        </a:solidFill>
        <a:ln>
          <a:noFill/>
        </a:ln>
        <a:effectLst>
          <a:outerShdw blurRad="95000" rotWithShape="0">
            <a:srgbClr val="000000">
              <a:alpha val="50000"/>
            </a:srgbClr>
          </a:outerShdw>
          <a:softEdge rad="12700"/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smtClean="0">
              <a:solidFill>
                <a:schemeClr val="bg1"/>
              </a:solidFill>
            </a:rPr>
            <a:t>395</a:t>
          </a:r>
          <a:endParaRPr lang="cs-CZ" sz="2800" b="1" kern="1200" dirty="0">
            <a:solidFill>
              <a:schemeClr val="bg1"/>
            </a:solidFill>
          </a:endParaRPr>
        </a:p>
      </dsp:txBody>
      <dsp:txXfrm rot="5400000">
        <a:off x="-220601" y="4152285"/>
        <a:ext cx="1470673" cy="1029471"/>
      </dsp:txXfrm>
    </dsp:sp>
    <dsp:sp modelId="{694DBFB7-2B8B-486C-9304-59BB60E777DA}">
      <dsp:nvSpPr>
        <dsp:cNvPr id="0" name=""/>
        <dsp:cNvSpPr/>
      </dsp:nvSpPr>
      <dsp:spPr>
        <a:xfrm rot="5400000">
          <a:off x="2072749" y="2888405"/>
          <a:ext cx="955937" cy="3042494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1E43AFD-FF96-465B-923E-FBD38801E4CB}">
      <dsp:nvSpPr>
        <dsp:cNvPr id="0" name=""/>
        <dsp:cNvSpPr/>
      </dsp:nvSpPr>
      <dsp:spPr>
        <a:xfrm rot="5400000">
          <a:off x="-220601" y="5461732"/>
          <a:ext cx="1470673" cy="1029471"/>
        </a:xfrm>
        <a:prstGeom prst="chevron">
          <a:avLst/>
        </a:prstGeom>
        <a:solidFill>
          <a:schemeClr val="accent2">
            <a:shade val="80000"/>
            <a:hueOff val="-530984"/>
            <a:satOff val="5406"/>
            <a:lumOff val="32441"/>
            <a:alphaOff val="0"/>
          </a:schemeClr>
        </a:solidFill>
        <a:ln>
          <a:noFill/>
        </a:ln>
        <a:effectLst>
          <a:outerShdw blurRad="95000" rotWithShape="0">
            <a:srgbClr val="000000">
              <a:alpha val="50000"/>
            </a:srgbClr>
          </a:outerShdw>
          <a:softEdge rad="12700"/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smtClean="0">
              <a:solidFill>
                <a:schemeClr val="bg1"/>
              </a:solidFill>
            </a:rPr>
            <a:t>476</a:t>
          </a:r>
          <a:endParaRPr lang="cs-CZ" sz="2800" b="1" kern="1200" dirty="0">
            <a:solidFill>
              <a:schemeClr val="bg1"/>
            </a:solidFill>
          </a:endParaRPr>
        </a:p>
      </dsp:txBody>
      <dsp:txXfrm rot="5400000">
        <a:off x="-220601" y="5461732"/>
        <a:ext cx="1470673" cy="1029471"/>
      </dsp:txXfrm>
    </dsp:sp>
    <dsp:sp modelId="{C8707AA6-81ED-4A21-BC37-3D37EB4C10B1}">
      <dsp:nvSpPr>
        <dsp:cNvPr id="0" name=""/>
        <dsp:cNvSpPr/>
      </dsp:nvSpPr>
      <dsp:spPr>
        <a:xfrm rot="5400000">
          <a:off x="2072749" y="4197853"/>
          <a:ext cx="955937" cy="3042494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 smtClean="0"/>
            </a:lvl1pPr>
          </a:lstStyle>
          <a:p>
            <a:pPr>
              <a:defRPr/>
            </a:pPr>
            <a:fld id="{6B0EA518-6A96-4354-8629-27FC60D5BF29}" type="datetimeFigureOut">
              <a:rPr lang="cs-CZ"/>
              <a:pPr>
                <a:defRPr/>
              </a:pPr>
              <a:t>16.6.2012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 smtClean="0"/>
            </a:lvl1pPr>
          </a:lstStyle>
          <a:p>
            <a:pPr>
              <a:defRPr/>
            </a:pPr>
            <a:fld id="{2E984352-F7BC-4D2E-810C-46E6BE6988B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638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Přímá spojovací čára 3"/>
          <p:cNvCxnSpPr/>
          <p:nvPr/>
        </p:nvCxnSpPr>
        <p:spPr>
          <a:xfrm>
            <a:off x="1463675" y="3549650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ovací čára 4"/>
          <p:cNvCxnSpPr/>
          <p:nvPr/>
        </p:nvCxnSpPr>
        <p:spPr>
          <a:xfrm>
            <a:off x="4708525" y="3549650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Elipsa 5"/>
          <p:cNvSpPr/>
          <p:nvPr/>
        </p:nvSpPr>
        <p:spPr>
          <a:xfrm>
            <a:off x="4540250" y="3525838"/>
            <a:ext cx="46038" cy="46037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7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06F240-C2DE-49AF-B7DB-D2EF813034FB}" type="datetimeFigureOut">
              <a:rPr lang="cs-CZ"/>
              <a:pPr>
                <a:defRPr/>
              </a:pPr>
              <a:t>16.6.2012</a:t>
            </a:fld>
            <a:endParaRPr lang="cs-CZ"/>
          </a:p>
        </p:txBody>
      </p:sp>
      <p:sp>
        <p:nvSpPr>
          <p:cNvPr id="8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5A3C6E-5933-48F7-8729-58044E1B6BB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8A939A-3F2A-4B95-98D6-D1B64EEB8E9F}" type="datetimeFigureOut">
              <a:rPr lang="cs-CZ"/>
              <a:pPr>
                <a:defRPr/>
              </a:pPr>
              <a:t>16.6.2012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32B110-63A1-4B9E-8E7F-A933FAC3E36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Přímá spojovací čára 3"/>
          <p:cNvCxnSpPr/>
          <p:nvPr/>
        </p:nvCxnSpPr>
        <p:spPr>
          <a:xfrm>
            <a:off x="685800" y="4916488"/>
            <a:ext cx="7924800" cy="4762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AD1FF5-692C-4AB7-BB04-DDE642FFD26B}" type="datetimeFigureOut">
              <a:rPr lang="cs-CZ"/>
              <a:pPr>
                <a:defRPr/>
              </a:pPr>
              <a:t>16.6.2012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585568-FB3D-40E4-B02E-F03CD977350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9C4470-7E59-4603-BB18-A5035FA5717E}" type="datetimeFigureOut">
              <a:rPr lang="cs-CZ"/>
              <a:pPr>
                <a:defRPr/>
              </a:pPr>
              <a:t>16.6.2012</a:t>
            </a:fld>
            <a:endParaRPr lang="cs-CZ"/>
          </a:p>
        </p:txBody>
      </p:sp>
      <p:sp>
        <p:nvSpPr>
          <p:cNvPr id="6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4AAD39-E66D-4C6E-8772-EB490C7C483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ovací čára 6"/>
          <p:cNvCxnSpPr/>
          <p:nvPr/>
        </p:nvCxnSpPr>
        <p:spPr>
          <a:xfrm>
            <a:off x="563563" y="2179638"/>
            <a:ext cx="3748087" cy="1587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>
            <a:off x="4754563" y="2179638"/>
            <a:ext cx="3749675" cy="1587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D097CE-0EBF-4AF7-8AAE-422CDEC856C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Zástupný symbol pro datum 6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1FA4F6-6DE6-4986-AF69-05E85455D48C}" type="datetimeFigureOut">
              <a:rPr lang="cs-CZ"/>
              <a:pPr>
                <a:defRPr/>
              </a:pPr>
              <a:t>16.6.2012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5635BC-0E15-4FEE-BBD2-298FCC72B467}" type="datetimeFigureOut">
              <a:rPr lang="cs-CZ"/>
              <a:pPr>
                <a:defRPr/>
              </a:pPr>
              <a:t>16.6.2012</a:t>
            </a:fld>
            <a:endParaRPr lang="cs-CZ"/>
          </a:p>
        </p:txBody>
      </p:sp>
      <p:sp>
        <p:nvSpPr>
          <p:cNvPr id="4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8AE05F-CF4F-4478-8C48-2EF74E0F54E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51BEF7-2BFE-4693-B99E-26C823C374DF}" type="datetimeFigureOut">
              <a:rPr lang="cs-CZ"/>
              <a:pPr>
                <a:defRPr/>
              </a:pPr>
              <a:t>16.6.2012</a:t>
            </a:fld>
            <a:endParaRPr lang="cs-CZ"/>
          </a:p>
        </p:txBody>
      </p:sp>
      <p:sp>
        <p:nvSpPr>
          <p:cNvPr id="3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5AAEE4-DD9F-41F4-BCAA-EFFE4C44AC7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5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F465BF-B95E-4ED9-9C85-0131BC02ED4D}" type="datetimeFigureOut">
              <a:rPr lang="cs-CZ"/>
              <a:pPr>
                <a:defRPr/>
              </a:pPr>
              <a:t>16.6.2012</a:t>
            </a:fld>
            <a:endParaRPr lang="cs-CZ"/>
          </a:p>
        </p:txBody>
      </p:sp>
      <p:sp>
        <p:nvSpPr>
          <p:cNvPr id="6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8271B4-FDA3-46C1-8175-6591E3E580F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>
            <a:normAutofit/>
          </a:bodyPr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685171-DE90-4EE5-808A-2D8529501A49}" type="datetimeFigureOut">
              <a:rPr lang="cs-CZ"/>
              <a:pPr>
                <a:defRPr/>
              </a:pPr>
              <a:t>16.6.2012</a:t>
            </a:fld>
            <a:endParaRPr lang="cs-CZ"/>
          </a:p>
        </p:txBody>
      </p:sp>
      <p:sp>
        <p:nvSpPr>
          <p:cNvPr id="6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5D21DE-C99A-48C8-AA98-AAB057F7C77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74CAC6-46E5-4B3F-B9EE-ACCAAF043B79}" type="datetimeFigureOut">
              <a:rPr lang="cs-CZ"/>
              <a:pPr>
                <a:defRPr/>
              </a:pPr>
              <a:t>16.6.2012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B6A2FC-456E-45DF-8D79-363444FA655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A1C24C-E9DB-42BD-8C46-45C0EBF7C8D3}" type="datetimeFigureOut">
              <a:rPr lang="cs-CZ"/>
              <a:pPr>
                <a:defRPr/>
              </a:pPr>
              <a:t>16.6.2012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A21AA1-139A-428E-BCBC-87B8EF7D611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text 8"/>
          <p:cNvSpPr>
            <a:spLocks noGrp="1"/>
          </p:cNvSpPr>
          <p:nvPr>
            <p:ph type="body" idx="1"/>
          </p:nvPr>
        </p:nvSpPr>
        <p:spPr bwMode="auto">
          <a:xfrm>
            <a:off x="457200" y="1447800"/>
            <a:ext cx="8229600" cy="4678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950"/>
            <a:ext cx="2590800" cy="38417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  <a:latin typeface="Arial" charset="0"/>
              </a:defRPr>
            </a:lvl1pPr>
          </a:lstStyle>
          <a:p>
            <a:pPr>
              <a:defRPr/>
            </a:pPr>
            <a:fld id="{FE386D87-17CC-4451-B017-030A28B167BC}" type="datetimeFigureOut">
              <a:rPr lang="cs-CZ"/>
              <a:pPr>
                <a:defRPr/>
              </a:pPr>
              <a:t>16.6.2012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950"/>
            <a:ext cx="3581400" cy="384175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725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  <a:latin typeface="Arial" charset="0"/>
              </a:defRPr>
            </a:lvl1pPr>
          </a:lstStyle>
          <a:p>
            <a:pPr>
              <a:defRPr/>
            </a:pPr>
            <a:fld id="{75CA7502-4F52-47CA-B747-23611FAC09E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961" r:id="rId1"/>
    <p:sldLayoutId id="2147483953" r:id="rId2"/>
    <p:sldLayoutId id="2147483962" r:id="rId3"/>
    <p:sldLayoutId id="2147483954" r:id="rId4"/>
    <p:sldLayoutId id="2147483963" r:id="rId5"/>
    <p:sldLayoutId id="2147483955" r:id="rId6"/>
    <p:sldLayoutId id="2147483956" r:id="rId7"/>
    <p:sldLayoutId id="2147483957" r:id="rId8"/>
    <p:sldLayoutId id="2147483958" r:id="rId9"/>
    <p:sldLayoutId id="2147483959" r:id="rId10"/>
    <p:sldLayoutId id="2147483960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lang="en-US" sz="4200" kern="1200" spc="-10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9pPr>
    </p:titleStyle>
    <p:bodyStyle>
      <a:lvl1pPr marL="273050" indent="-273050" algn="l" rtl="0" eaLnBrk="0" fontAlgn="base" hangingPunct="0">
        <a:spcBef>
          <a:spcPts val="600"/>
        </a:spcBef>
        <a:spcAft>
          <a:spcPct val="0"/>
        </a:spcAft>
        <a:buClr>
          <a:schemeClr val="accent2"/>
        </a:buClr>
        <a:buSzPct val="85000"/>
        <a:buFont typeface="Wingdings 2" pitchFamily="18" charset="2"/>
        <a:buChar char="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73050" algn="l" rtl="0" eaLnBrk="0" fontAlgn="base" hangingPunct="0">
        <a:spcBef>
          <a:spcPts val="300"/>
        </a:spcBef>
        <a:spcAft>
          <a:spcPct val="0"/>
        </a:spcAft>
        <a:buClr>
          <a:srgbClr val="E0A208"/>
        </a:buClr>
        <a:buSzPct val="85000"/>
        <a:buFont typeface="Wingdings 2" pitchFamily="18" charset="2"/>
        <a:buChar char=""/>
        <a:defRPr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4888" indent="-228600" algn="l" rtl="0" eaLnBrk="0" fontAlgn="base" hangingPunct="0">
        <a:spcBef>
          <a:spcPts val="300"/>
        </a:spcBef>
        <a:spcAft>
          <a:spcPct val="0"/>
        </a:spcAft>
        <a:buClr>
          <a:srgbClr val="BB8605"/>
        </a:buClr>
        <a:buSzPct val="85000"/>
        <a:buFont typeface="Wingdings 2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79525" indent="-228600" algn="l" rtl="0" eaLnBrk="0" fontAlgn="base" hangingPunct="0">
        <a:spcBef>
          <a:spcPts val="300"/>
        </a:spcBef>
        <a:spcAft>
          <a:spcPct val="0"/>
        </a:spcAft>
        <a:buClr>
          <a:srgbClr val="E0A208"/>
        </a:buClr>
        <a:buSzPct val="85000"/>
        <a:buFont typeface="Wingdings 2" pitchFamily="18" charset="2"/>
        <a:buChar char=""/>
        <a:defRPr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163" indent="-228600" algn="l" rtl="0" eaLnBrk="0" fontAlgn="base" hangingPunct="0">
        <a:spcBef>
          <a:spcPts val="338"/>
        </a:spcBef>
        <a:spcAft>
          <a:spcPct val="0"/>
        </a:spcAft>
        <a:buClr>
          <a:srgbClr val="E0A208"/>
        </a:buClr>
        <a:buSzPct val="85000"/>
        <a:buFont typeface="Wingdings 2" pitchFamily="18" charset="2"/>
        <a:buChar char="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7" Type="http://schemas.openxmlformats.org/officeDocument/2006/relationships/hyperlink" Target="http://en.wikipedia.org/wiki/File:The_Intervention_of_the_Sabine_Women.jpg" TargetMode="External"/><Relationship Id="rId2" Type="http://schemas.openxmlformats.org/officeDocument/2006/relationships/hyperlink" Target="file:///\\upload.wikimedia.org\wikipedia\commons\6\6a\She-wolf_suckles_Romulus_and_Remus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hyperlink" Target="file:///\\upload.wikimedia.org\wikipedia\commons\b\b1\The_Intervention_of_the_Sabine_Women.jpg" TargetMode="External"/><Relationship Id="rId4" Type="http://schemas.openxmlformats.org/officeDocument/2006/relationships/hyperlink" Target="http://cs.wikipedia.org/wiki/Soubor:She-wolf_suckles_Romulus_and_Remus.jpg" TargetMode="Externa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gif"/><Relationship Id="rId3" Type="http://schemas.openxmlformats.org/officeDocument/2006/relationships/diagramLayout" Target="../diagrams/layout1.xml"/><Relationship Id="rId7" Type="http://schemas.openxmlformats.org/officeDocument/2006/relationships/hyperlink" Target="file:///\\upload.wikimedia.org\wikipedia\commons\e\ea\Roman_Republic_Empire_map.gif" TargetMode="Externa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file:///\\upload.wikimedia.org\wikipedia\commons\2\25\Etruskischer_Meister_002.jpg" TargetMode="External"/><Relationship Id="rId13" Type="http://schemas.openxmlformats.org/officeDocument/2006/relationships/hyperlink" Target="http://cs.wikipedia.org/wiki/Soubor:Etruskischer_Meister_002.jpg" TargetMode="External"/><Relationship Id="rId3" Type="http://schemas.openxmlformats.org/officeDocument/2006/relationships/image" Target="../media/image9.png"/><Relationship Id="rId7" Type="http://schemas.openxmlformats.org/officeDocument/2006/relationships/image" Target="../media/image11.jpeg"/><Relationship Id="rId12" Type="http://schemas.openxmlformats.org/officeDocument/2006/relationships/hyperlink" Target="http://cs.wikipedia.org/wiki/Soubor:Etruscan_amphora_Louvre_E703_side_B.jpg" TargetMode="External"/><Relationship Id="rId2" Type="http://schemas.openxmlformats.org/officeDocument/2006/relationships/hyperlink" Target="file:///\\upload.wikimedia.org\wikipedia\commons\8\87\Etruscan_civilization_map.pn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040227_tevere16CloacaMaxima.jpg" TargetMode="External"/><Relationship Id="rId11" Type="http://schemas.openxmlformats.org/officeDocument/2006/relationships/image" Target="../media/image13.jpeg"/><Relationship Id="rId5" Type="http://schemas.openxmlformats.org/officeDocument/2006/relationships/image" Target="../media/image10.jpeg"/><Relationship Id="rId10" Type="http://schemas.openxmlformats.org/officeDocument/2006/relationships/hyperlink" Target="file:///\\upload.wikimedia.org\wikipedia\commons\a\a7\Etruscan_amphora_Louvre_E703_side_B.jpg" TargetMode="External"/><Relationship Id="rId4" Type="http://schemas.openxmlformats.org/officeDocument/2006/relationships/hyperlink" Target="http://cs.wikipedia.org/wiki/Soubor:Etruscan_civilization_map.png" TargetMode="External"/><Relationship Id="rId9" Type="http://schemas.openxmlformats.org/officeDocument/2006/relationships/image" Target="../media/image12.jpeg"/><Relationship Id="rId14" Type="http://schemas.openxmlformats.org/officeDocument/2006/relationships/hyperlink" Target="http://courses.washington.edu/tande/urb/" TargetMode="Externa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jpeg"/><Relationship Id="rId3" Type="http://schemas.openxmlformats.org/officeDocument/2006/relationships/image" Target="../media/image14.png"/><Relationship Id="rId7" Type="http://schemas.openxmlformats.org/officeDocument/2006/relationships/hyperlink" Target="file:///\\upload.wikimedia.org\wikipedia\commons\9\9d\Tiber_St_Peters.jpg" TargetMode="External"/><Relationship Id="rId2" Type="http://schemas.openxmlformats.org/officeDocument/2006/relationships/hyperlink" Target="http://cs.wikipedia.org/wiki/Soubor:Tiber.PN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Rooman_kukkulat.png" TargetMode="External"/><Relationship Id="rId11" Type="http://schemas.openxmlformats.org/officeDocument/2006/relationships/image" Target="../media/image17.png"/><Relationship Id="rId5" Type="http://schemas.openxmlformats.org/officeDocument/2006/relationships/image" Target="../media/image15.png"/><Relationship Id="rId10" Type="http://schemas.openxmlformats.org/officeDocument/2006/relationships/hyperlink" Target="file:///\\upload.wikimedia.org\wikipedia\commons\d\df\Rome_in_753_BC.png" TargetMode="External"/><Relationship Id="rId4" Type="http://schemas.openxmlformats.org/officeDocument/2006/relationships/hyperlink" Target="http://cs.wikipedia.org/wiki/Tibera" TargetMode="External"/><Relationship Id="rId9" Type="http://schemas.openxmlformats.org/officeDocument/2006/relationships/hyperlink" Target="http://en.wikipedia.org/wiki/File:Tiber_St_Peters.jpg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hyperlink" Target="http://cs.wikipedia.org/wiki/Soubor:Fasces_lictoriae.svg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jpeg"/><Relationship Id="rId5" Type="http://schemas.openxmlformats.org/officeDocument/2006/relationships/hyperlink" Target="file:///\\upload.wikimedia.org\wikipedia\commons\c\c9\Ancient_Times,_Roman._-_017_-_Costumes_of_All_Nations_(1882).JPG" TargetMode="External"/><Relationship Id="rId4" Type="http://schemas.openxmlformats.org/officeDocument/2006/relationships/hyperlink" Target="http://cs.wikipedia.org/wiki/Fasces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Cloaca_max%20ima%20citov&#225;no%207.2.2012" TargetMode="External"/><Relationship Id="rId13" Type="http://schemas.openxmlformats.org/officeDocument/2006/relationships/hyperlink" Target="http://cs.wikipedia.org/wiki/Soubor:She-wolf_suckles_Romulus_and_Remus.jpg" TargetMode="External"/><Relationship Id="rId3" Type="http://schemas.openxmlformats.org/officeDocument/2006/relationships/hyperlink" Target="http://cs.wikipedia.org/wiki/Tibera%20citov&#225;no%209.2.2012" TargetMode="External"/><Relationship Id="rId7" Type="http://schemas.openxmlformats.org/officeDocument/2006/relationships/hyperlink" Target="http://courses.washington.edu/tande/urb/" TargetMode="External"/><Relationship Id="rId12" Type="http://schemas.openxmlformats.org/officeDocument/2006/relationships/hyperlink" Target="http://cs.wikipedia.org/wiki/Soubor:Etruskischer_Meister_002.jpg" TargetMode="External"/><Relationship Id="rId2" Type="http://schemas.openxmlformats.org/officeDocument/2006/relationships/hyperlink" Target="http://cs.wikipedia.org/wiki/Fasce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Etruscan_civilization_map.png" TargetMode="External"/><Relationship Id="rId11" Type="http://schemas.openxmlformats.org/officeDocument/2006/relationships/hyperlink" Target="http://cs.wikipedia.org/wiki/Soubor:Roman_Republic_Empire_map.gif" TargetMode="External"/><Relationship Id="rId5" Type="http://schemas.openxmlformats.org/officeDocument/2006/relationships/hyperlink" Target="http://cs.wikipedia.org/wiki/Soubor:Rooman_kukkulat.png" TargetMode="External"/><Relationship Id="rId10" Type="http://schemas.openxmlformats.org/officeDocument/2006/relationships/hyperlink" Target="http://cs.wikipedia.org/wiki/Soubor:Etruscan_amphora_Louvre_E703_side_B.jpg" TargetMode="External"/><Relationship Id="rId4" Type="http://schemas.openxmlformats.org/officeDocument/2006/relationships/hyperlink" Target="http://en.wikipedia.org/wiki/File:Tiber_St_Peters.jpg" TargetMode="External"/><Relationship Id="rId9" Type="http://schemas.openxmlformats.org/officeDocument/2006/relationships/hyperlink" Target="http://en.wikipedia.org/wiki/File:The_Intervention_of_the_Sabine_Women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obrázek 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43188" y="6072188"/>
            <a:ext cx="4000500" cy="785812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5123" name="Obrázek 7"/>
          <p:cNvPicPr>
            <a:picLocks noChangeAspect="1" noChangeArrowheads="1"/>
          </p:cNvPicPr>
          <p:nvPr/>
        </p:nvPicPr>
        <p:blipFill>
          <a:blip r:embed="rId4" cstate="print">
            <a:lum bright="40000" contrast="-70000"/>
          </a:blip>
          <a:srcRect/>
          <a:stretch>
            <a:fillRect/>
          </a:stretch>
        </p:blipFill>
        <p:spPr bwMode="auto">
          <a:xfrm>
            <a:off x="8072438" y="-14288"/>
            <a:ext cx="1071562" cy="13716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2" name="Nadpis 3"/>
          <p:cNvSpPr>
            <a:spLocks noGrp="1"/>
          </p:cNvSpPr>
          <p:nvPr>
            <p:ph type="ctrTitle"/>
          </p:nvPr>
        </p:nvSpPr>
        <p:spPr>
          <a:xfrm>
            <a:off x="285720" y="500042"/>
            <a:ext cx="8286808" cy="2571767"/>
          </a:xfrm>
        </p:spPr>
        <p:txBody>
          <a:bodyPr/>
          <a:lstStyle/>
          <a:p>
            <a:pPr algn="l">
              <a:defRPr/>
            </a:pPr>
            <a:r>
              <a:rPr lang="cs-CZ" sz="2800" b="1" dirty="0" smtClean="0">
                <a:solidFill>
                  <a:schemeClr val="tx2">
                    <a:lumMod val="90000"/>
                  </a:schemeClr>
                </a:solidFill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b="1" i="1" dirty="0" smtClean="0">
                <a:solidFill>
                  <a:schemeClr val="tx2">
                    <a:lumMod val="90000"/>
                  </a:schemeClr>
                </a:solidFill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b="1" i="1" dirty="0" smtClean="0">
                <a:solidFill>
                  <a:schemeClr val="tx2">
                    <a:lumMod val="90000"/>
                  </a:schemeClr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 smtClean="0">
                <a:solidFill>
                  <a:schemeClr val="tx2">
                    <a:lumMod val="90000"/>
                  </a:schemeClr>
                </a:solidFill>
                <a:latin typeface="Times New Roman" pitchFamily="18" charset="0"/>
                <a:cs typeface="Times New Roman" pitchFamily="18" charset="0"/>
              </a:rPr>
              <a:t>Autor: </a:t>
            </a:r>
            <a:r>
              <a:rPr lang="cs-CZ" sz="2800" b="1" i="1" dirty="0" smtClean="0">
                <a:solidFill>
                  <a:schemeClr val="tx2">
                    <a:lumMod val="90000"/>
                  </a:schemeClr>
                </a:solidFill>
                <a:latin typeface="Times New Roman" pitchFamily="18" charset="0"/>
                <a:cs typeface="Times New Roman" pitchFamily="18" charset="0"/>
              </a:rPr>
              <a:t>Lenka </a:t>
            </a:r>
            <a:r>
              <a:rPr lang="cs-CZ" sz="2800" b="1" i="1" dirty="0" err="1" smtClean="0">
                <a:solidFill>
                  <a:schemeClr val="tx2">
                    <a:lumMod val="90000"/>
                  </a:schemeClr>
                </a:solidFill>
                <a:latin typeface="Times New Roman" pitchFamily="18" charset="0"/>
                <a:cs typeface="Times New Roman" pitchFamily="18" charset="0"/>
              </a:rPr>
              <a:t>Špillerová</a:t>
            </a:r>
            <a:r>
              <a:rPr lang="cs-CZ" sz="2800" b="1" dirty="0" smtClean="0">
                <a:solidFill>
                  <a:schemeClr val="tx2">
                    <a:lumMod val="90000"/>
                  </a:schemeClr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b="1" dirty="0" smtClean="0">
                <a:solidFill>
                  <a:schemeClr val="tx2">
                    <a:lumMod val="90000"/>
                  </a:schemeClr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 smtClean="0">
                <a:solidFill>
                  <a:schemeClr val="tx2">
                    <a:lumMod val="90000"/>
                  </a:schemeClr>
                </a:solidFill>
                <a:latin typeface="Times New Roman" pitchFamily="18" charset="0"/>
                <a:cs typeface="Times New Roman" pitchFamily="18" charset="0"/>
              </a:rPr>
              <a:t>Název materiálu: </a:t>
            </a:r>
            <a:r>
              <a:rPr lang="cs-CZ" sz="2800" b="1" i="1" dirty="0" smtClean="0">
                <a:solidFill>
                  <a:schemeClr val="tx2">
                    <a:lumMod val="90000"/>
                  </a:schemeClr>
                </a:solidFill>
                <a:latin typeface="Times New Roman" pitchFamily="18" charset="0"/>
                <a:cs typeface="Times New Roman" pitchFamily="18" charset="0"/>
              </a:rPr>
              <a:t>VY_32_INOVACE_15-35_Úvod do starověkého Říma, doba královská </a:t>
            </a:r>
            <a:r>
              <a:rPr lang="cs-CZ" sz="2800" b="1" dirty="0" smtClean="0">
                <a:solidFill>
                  <a:schemeClr val="tx2">
                    <a:lumMod val="90000"/>
                  </a:schemeClr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b="1" dirty="0" smtClean="0">
                <a:solidFill>
                  <a:schemeClr val="tx2">
                    <a:lumMod val="90000"/>
                  </a:schemeClr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 smtClean="0">
                <a:solidFill>
                  <a:schemeClr val="tx2">
                    <a:lumMod val="90000"/>
                  </a:schemeClr>
                </a:solidFill>
                <a:latin typeface="Times New Roman" pitchFamily="18" charset="0"/>
                <a:cs typeface="Times New Roman" pitchFamily="18" charset="0"/>
              </a:rPr>
              <a:t>Číslo projektu: CZ.1.07/1.4.00/21.1115 </a:t>
            </a:r>
            <a:r>
              <a:rPr lang="cs-CZ" sz="2800" b="1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b="1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</a:br>
            <a:endParaRPr lang="cs-CZ" sz="2800" b="1" dirty="0" smtClean="0">
              <a:solidFill>
                <a:srgbClr val="FF66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Podnadpis 4"/>
          <p:cNvSpPr>
            <a:spLocks noGrp="1"/>
          </p:cNvSpPr>
          <p:nvPr>
            <p:ph type="subTitle" idx="1"/>
          </p:nvPr>
        </p:nvSpPr>
        <p:spPr>
          <a:xfrm>
            <a:off x="250825" y="3933825"/>
            <a:ext cx="8642350" cy="1209675"/>
          </a:xfrm>
        </p:spPr>
        <p:txBody>
          <a:bodyPr/>
          <a:lstStyle/>
          <a:p>
            <a:pPr algn="l">
              <a:buFont typeface="Arial" pitchFamily="34" charset="0"/>
              <a:buNone/>
              <a:defRPr/>
            </a:pPr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</a:rPr>
              <a:t>Anotace: 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Prezentace pro 6. ročník k výkladu a procvičení učiva. </a:t>
            </a:r>
          </a:p>
          <a:p>
            <a:pPr algn="l">
              <a:buFont typeface="Arial" pitchFamily="34" charset="0"/>
              <a:buNone/>
              <a:defRPr/>
            </a:pPr>
            <a:endParaRPr lang="cs-CZ" sz="2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algn="l">
              <a:buFont typeface="Arial" pitchFamily="34" charset="0"/>
              <a:buNone/>
              <a:defRPr/>
            </a:pPr>
            <a:endParaRPr lang="cs-CZ" sz="2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57200" y="3700463"/>
            <a:ext cx="8305800" cy="114300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doba královská</a:t>
            </a:r>
            <a:endParaRPr lang="cs-CZ" dirty="0"/>
          </a:p>
        </p:txBody>
      </p:sp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mtClean="0"/>
              <a:t>STAROVĚKÝ ŘÍM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Zástupný symbol pro obsah 2"/>
          <p:cNvSpPr>
            <a:spLocks noGrp="1"/>
          </p:cNvSpPr>
          <p:nvPr>
            <p:ph idx="1"/>
          </p:nvPr>
        </p:nvSpPr>
        <p:spPr>
          <a:xfrm>
            <a:off x="285750" y="214313"/>
            <a:ext cx="8401050" cy="5911850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mtClean="0"/>
              <a:t>poloha: Apeninský poloostrov</a:t>
            </a:r>
          </a:p>
          <a:p>
            <a:pPr eaLnBrk="1" hangingPunct="1">
              <a:buFont typeface="Arial" charset="0"/>
              <a:buNone/>
            </a:pPr>
            <a:r>
              <a:rPr lang="cs-CZ" smtClean="0"/>
              <a:t>              dnes Itálie </a:t>
            </a:r>
            <a:r>
              <a:rPr lang="cs-CZ" i="1" smtClean="0"/>
              <a:t>(kmen Italiků</a:t>
            </a:r>
            <a:r>
              <a:rPr lang="cs-CZ" smtClean="0"/>
              <a:t>)</a:t>
            </a:r>
          </a:p>
          <a:p>
            <a:pPr eaLnBrk="1" hangingPunct="1">
              <a:buFont typeface="Arial" charset="0"/>
              <a:buNone/>
            </a:pPr>
            <a:r>
              <a:rPr lang="cs-CZ" smtClean="0"/>
              <a:t>              Alpy (S), moře ze tří stran</a:t>
            </a:r>
          </a:p>
          <a:p>
            <a:pPr eaLnBrk="1" hangingPunct="1">
              <a:buFont typeface="Arial" charset="0"/>
              <a:buNone/>
            </a:pPr>
            <a:endParaRPr lang="cs-CZ" smtClean="0"/>
          </a:p>
          <a:p>
            <a:pPr eaLnBrk="1" hangingPunct="1">
              <a:buFont typeface="Arial" charset="0"/>
              <a:buNone/>
            </a:pPr>
            <a:endParaRPr lang="cs-CZ" smtClean="0"/>
          </a:p>
          <a:p>
            <a:pPr eaLnBrk="1" hangingPunct="1">
              <a:buFont typeface="Arial" charset="0"/>
              <a:buNone/>
            </a:pPr>
            <a:r>
              <a:rPr lang="cs-CZ" smtClean="0"/>
              <a:t>obyvatelé:</a:t>
            </a:r>
          </a:p>
          <a:p>
            <a:pPr eaLnBrk="1" hangingPunct="1">
              <a:buFont typeface="Arial" charset="0"/>
              <a:buNone/>
            </a:pPr>
            <a:r>
              <a:rPr lang="cs-CZ" smtClean="0"/>
              <a:t> </a:t>
            </a:r>
          </a:p>
          <a:p>
            <a:pPr eaLnBrk="1" hangingPunct="1">
              <a:buFont typeface="Arial" charset="0"/>
              <a:buNone/>
            </a:pPr>
            <a:r>
              <a:rPr lang="cs-CZ" smtClean="0"/>
              <a:t> </a:t>
            </a:r>
          </a:p>
          <a:p>
            <a:pPr eaLnBrk="1" hangingPunct="1"/>
            <a:endParaRPr lang="cs-CZ" smtClean="0"/>
          </a:p>
          <a:p>
            <a:pPr eaLnBrk="1" hangingPunct="1">
              <a:buFont typeface="Arial" charset="0"/>
              <a:buNone/>
            </a:pPr>
            <a:r>
              <a:rPr lang="cs-CZ" smtClean="0"/>
              <a:t> </a:t>
            </a:r>
          </a:p>
          <a:p>
            <a:pPr eaLnBrk="1" hangingPunct="1"/>
            <a:endParaRPr lang="cs-CZ" smtClean="0"/>
          </a:p>
        </p:txBody>
      </p:sp>
      <p:sp>
        <p:nvSpPr>
          <p:cNvPr id="4" name="Elipsa 3"/>
          <p:cNvSpPr/>
          <p:nvPr/>
        </p:nvSpPr>
        <p:spPr>
          <a:xfrm>
            <a:off x="1071563" y="3000375"/>
            <a:ext cx="7429500" cy="3714750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" name="Elipsa 4"/>
          <p:cNvSpPr/>
          <p:nvPr/>
        </p:nvSpPr>
        <p:spPr>
          <a:xfrm>
            <a:off x="1214438" y="4500563"/>
            <a:ext cx="1714500" cy="1143000"/>
          </a:xfrm>
          <a:prstGeom prst="ellipse">
            <a:avLst/>
          </a:prstGeom>
          <a:solidFill>
            <a:schemeClr val="accent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/>
              <a:t>Řekové</a:t>
            </a:r>
          </a:p>
        </p:txBody>
      </p:sp>
      <p:sp>
        <p:nvSpPr>
          <p:cNvPr id="7" name="Elipsa 6"/>
          <p:cNvSpPr/>
          <p:nvPr/>
        </p:nvSpPr>
        <p:spPr>
          <a:xfrm>
            <a:off x="3071813" y="3929063"/>
            <a:ext cx="4786312" cy="257175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8" name="Elipsa 7"/>
          <p:cNvSpPr/>
          <p:nvPr/>
        </p:nvSpPr>
        <p:spPr>
          <a:xfrm>
            <a:off x="1571625" y="3571875"/>
            <a:ext cx="2071688" cy="857250"/>
          </a:xfrm>
          <a:prstGeom prst="ellipse">
            <a:avLst/>
          </a:prstGeom>
          <a:solidFill>
            <a:srgbClr val="A62C7A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 err="1"/>
              <a:t>Kartáginci</a:t>
            </a:r>
            <a:endParaRPr lang="cs-CZ" sz="2000" b="1" dirty="0"/>
          </a:p>
        </p:txBody>
      </p:sp>
      <p:sp>
        <p:nvSpPr>
          <p:cNvPr id="9" name="Elipsa 8"/>
          <p:cNvSpPr/>
          <p:nvPr/>
        </p:nvSpPr>
        <p:spPr>
          <a:xfrm>
            <a:off x="3429000" y="3000375"/>
            <a:ext cx="2000250" cy="714375"/>
          </a:xfrm>
          <a:prstGeom prst="ellipse">
            <a:avLst/>
          </a:prstGeom>
          <a:solidFill>
            <a:srgbClr val="EC98D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/>
              <a:t>Etruskové</a:t>
            </a:r>
          </a:p>
        </p:txBody>
      </p:sp>
      <p:sp>
        <p:nvSpPr>
          <p:cNvPr id="11" name="Elipsa 10"/>
          <p:cNvSpPr/>
          <p:nvPr/>
        </p:nvSpPr>
        <p:spPr>
          <a:xfrm>
            <a:off x="3500438" y="4214813"/>
            <a:ext cx="1785937" cy="785812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solidFill>
                  <a:schemeClr val="bg1"/>
                </a:solidFill>
              </a:rPr>
              <a:t>Latinové</a:t>
            </a:r>
          </a:p>
        </p:txBody>
      </p:sp>
      <p:sp>
        <p:nvSpPr>
          <p:cNvPr id="12" name="Elipsa 11"/>
          <p:cNvSpPr/>
          <p:nvPr/>
        </p:nvSpPr>
        <p:spPr>
          <a:xfrm>
            <a:off x="4429125" y="5357813"/>
            <a:ext cx="1928813" cy="785812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 err="1">
                <a:solidFill>
                  <a:schemeClr val="bg1"/>
                </a:solidFill>
              </a:rPr>
              <a:t>Sabinové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13" name="Elipsa 12"/>
          <p:cNvSpPr/>
          <p:nvPr/>
        </p:nvSpPr>
        <p:spPr>
          <a:xfrm>
            <a:off x="5500688" y="3286125"/>
            <a:ext cx="1428750" cy="571500"/>
          </a:xfrm>
          <a:prstGeom prst="ellipse">
            <a:avLst/>
          </a:prstGeom>
          <a:solidFill>
            <a:schemeClr val="tx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180" name="TextovéPole 13"/>
          <p:cNvSpPr txBox="1">
            <a:spLocks noChangeArrowheads="1"/>
          </p:cNvSpPr>
          <p:nvPr/>
        </p:nvSpPr>
        <p:spPr bwMode="auto">
          <a:xfrm>
            <a:off x="4857750" y="4857750"/>
            <a:ext cx="142875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>
                <a:solidFill>
                  <a:srgbClr val="C00000"/>
                </a:solidFill>
                <a:latin typeface="Calibri" pitchFamily="34" charset="0"/>
              </a:rPr>
              <a:t>Italikové</a:t>
            </a:r>
          </a:p>
        </p:txBody>
      </p:sp>
      <p:sp>
        <p:nvSpPr>
          <p:cNvPr id="15" name="Elipsa 14"/>
          <p:cNvSpPr/>
          <p:nvPr/>
        </p:nvSpPr>
        <p:spPr>
          <a:xfrm>
            <a:off x="5429250" y="4286250"/>
            <a:ext cx="2000250" cy="714375"/>
          </a:xfrm>
          <a:prstGeom prst="ellipse">
            <a:avLst/>
          </a:prstGeom>
          <a:solidFill>
            <a:srgbClr val="D7E61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solidFill>
                  <a:schemeClr val="bg1"/>
                </a:solidFill>
              </a:rPr>
              <a:t>Umbrové</a:t>
            </a:r>
          </a:p>
        </p:txBody>
      </p:sp>
      <p:sp>
        <p:nvSpPr>
          <p:cNvPr id="17" name="Elipsa 16"/>
          <p:cNvSpPr/>
          <p:nvPr/>
        </p:nvSpPr>
        <p:spPr>
          <a:xfrm>
            <a:off x="3286125" y="5072063"/>
            <a:ext cx="1071563" cy="785812"/>
          </a:xfrm>
          <a:prstGeom prst="ellipse">
            <a:avLst/>
          </a:prstGeom>
          <a:solidFill>
            <a:srgbClr val="E7F34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solidFill>
                <a:srgbClr val="E7F34F"/>
              </a:solidFill>
            </a:endParaRPr>
          </a:p>
        </p:txBody>
      </p:sp>
      <p:pic>
        <p:nvPicPr>
          <p:cNvPr id="7183" name="Zástupný symbol pro obsah 3" descr="apenin_500BC.gif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50038" y="0"/>
            <a:ext cx="2493962" cy="3141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1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1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17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17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717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717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718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718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71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71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717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717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2000"/>
                                        <p:tgtEl>
                                          <p:spTgt spid="71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0" grpId="0" build="p"/>
      <p:bldP spid="4" grpId="0" animBg="1"/>
      <p:bldP spid="5" grpId="0" animBg="1"/>
      <p:bldP spid="7" grpId="0" animBg="1"/>
      <p:bldP spid="8" grpId="0" animBg="1"/>
      <p:bldP spid="9" grpId="0" animBg="1"/>
      <p:bldP spid="11" grpId="0" animBg="1"/>
      <p:bldP spid="12" grpId="0" animBg="1"/>
      <p:bldP spid="13" grpId="0" animBg="1"/>
      <p:bldP spid="7180" grpId="0"/>
      <p:bldP spid="15" grpId="0" animBg="1"/>
      <p:bldP spid="1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Zástupný symbol pro obsah 2"/>
          <p:cNvSpPr>
            <a:spLocks noGrp="1"/>
          </p:cNvSpPr>
          <p:nvPr>
            <p:ph idx="1"/>
          </p:nvPr>
        </p:nvSpPr>
        <p:spPr>
          <a:xfrm>
            <a:off x="214313" y="404813"/>
            <a:ext cx="8786812" cy="3529012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mtClean="0"/>
              <a:t>    legendy:</a:t>
            </a:r>
          </a:p>
          <a:p>
            <a:pPr eaLnBrk="1" hangingPunct="1"/>
            <a:r>
              <a:rPr lang="cs-CZ" smtClean="0"/>
              <a:t>Aeneas – hrdina od Tróje, vylodil se na území Latinů, král</a:t>
            </a:r>
          </a:p>
          <a:p>
            <a:pPr eaLnBrk="1" hangingPunct="1"/>
            <a:r>
              <a:rPr lang="cs-CZ" smtClean="0"/>
              <a:t>Založení Říma – bratři </a:t>
            </a:r>
            <a:r>
              <a:rPr lang="cs-CZ" b="1" smtClean="0"/>
              <a:t>R</a:t>
            </a:r>
            <a:r>
              <a:rPr lang="cs-CZ" b="1" smtClean="0">
                <a:latin typeface="Arial" charset="0"/>
              </a:rPr>
              <a:t>o</a:t>
            </a:r>
            <a:r>
              <a:rPr lang="cs-CZ" b="1" smtClean="0"/>
              <a:t>mulus a R</a:t>
            </a:r>
            <a:r>
              <a:rPr lang="cs-CZ" b="1" smtClean="0">
                <a:latin typeface="Arial" charset="0"/>
              </a:rPr>
              <a:t>e</a:t>
            </a:r>
            <a:r>
              <a:rPr lang="cs-CZ" b="1" smtClean="0"/>
              <a:t>mus</a:t>
            </a:r>
            <a:r>
              <a:rPr lang="cs-CZ" smtClean="0"/>
              <a:t>, odkojeni vlčicí, R</a:t>
            </a:r>
            <a:r>
              <a:rPr lang="cs-CZ" smtClean="0">
                <a:latin typeface="Arial" charset="0"/>
              </a:rPr>
              <a:t>e</a:t>
            </a:r>
            <a:r>
              <a:rPr lang="cs-CZ" smtClean="0"/>
              <a:t>mus zabit R</a:t>
            </a:r>
            <a:r>
              <a:rPr lang="cs-CZ" smtClean="0">
                <a:latin typeface="Arial" charset="0"/>
              </a:rPr>
              <a:t>o</a:t>
            </a:r>
            <a:r>
              <a:rPr lang="cs-CZ" smtClean="0"/>
              <a:t>mem, město pojmenováno Róma (r.753 př.n.l)</a:t>
            </a:r>
          </a:p>
          <a:p>
            <a:pPr eaLnBrk="1" hangingPunct="1"/>
            <a:r>
              <a:rPr lang="cs-CZ" b="1" smtClean="0"/>
              <a:t> </a:t>
            </a:r>
            <a:r>
              <a:rPr lang="cs-CZ" smtClean="0"/>
              <a:t>Únos Sabinek </a:t>
            </a:r>
          </a:p>
          <a:p>
            <a:pPr eaLnBrk="1" hangingPunct="1"/>
            <a:endParaRPr lang="cs-CZ" smtClean="0"/>
          </a:p>
        </p:txBody>
      </p:sp>
      <p:pic>
        <p:nvPicPr>
          <p:cNvPr id="8195" name="Picture 5" descr="Soubor:She-wolf suckles Romulus and Remus.jpg">
            <a:hlinkClick r:id="rId2" action="ppaction://hlinkfile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29250" y="2636838"/>
            <a:ext cx="3429000" cy="2573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5429250" y="5214938"/>
            <a:ext cx="3143250" cy="738187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1050" dirty="0">
                <a:hlinkClick r:id="rId4"/>
              </a:rPr>
              <a:t>http://cs.wikipedia.org/wiki/Soubor:She-wolf_suckles_Romulus_and_Remus.jpg</a:t>
            </a:r>
            <a:r>
              <a:rPr lang="cs-CZ" sz="1050" dirty="0"/>
              <a:t> citováno 23.2.2011</a:t>
            </a:r>
          </a:p>
          <a:p>
            <a:pPr>
              <a:defRPr/>
            </a:pPr>
            <a:endParaRPr lang="cs-CZ" sz="1050" dirty="0"/>
          </a:p>
        </p:txBody>
      </p:sp>
      <p:pic>
        <p:nvPicPr>
          <p:cNvPr id="8197" name="Picture 8" descr="File:The Intervention of the Sabine Women.jpg">
            <a:hlinkClick r:id="rId5" action="ppaction://hlinkfile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11188" y="3263900"/>
            <a:ext cx="4321175" cy="3094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174" name="TextovéPole 6"/>
          <p:cNvSpPr txBox="1">
            <a:spLocks noChangeArrowheads="1"/>
          </p:cNvSpPr>
          <p:nvPr/>
        </p:nvSpPr>
        <p:spPr bwMode="auto">
          <a:xfrm>
            <a:off x="611188" y="6381750"/>
            <a:ext cx="3816350" cy="338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800">
                <a:hlinkClick r:id="rId7"/>
              </a:rPr>
              <a:t>http://en.wikipedia.org/wiki/File:The_Intervention_of_the_Sabine_Women.jpg</a:t>
            </a:r>
            <a:endParaRPr lang="cs-CZ" sz="800"/>
          </a:p>
          <a:p>
            <a:r>
              <a:rPr lang="cs-CZ" sz="800"/>
              <a:t>citováno 23.2.2011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19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19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19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19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819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819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819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819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819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819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81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81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71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2000"/>
                                        <p:tgtEl>
                                          <p:spTgt spid="717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4" grpId="0" build="p"/>
      <p:bldP spid="5" grpId="0" build="allAtOnce"/>
      <p:bldP spid="7174" grpId="0" build="allAtOnce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214282" y="142852"/>
          <a:ext cx="4071966" cy="67151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429125" y="152400"/>
            <a:ext cx="4257675" cy="919163"/>
          </a:xfrm>
        </p:spPr>
        <p:txBody>
          <a:bodyPr/>
          <a:lstStyle/>
          <a:p>
            <a:pPr>
              <a:defRPr/>
            </a:pPr>
            <a:endParaRPr lang="cs-CZ"/>
          </a:p>
        </p:txBody>
      </p:sp>
      <p:pic>
        <p:nvPicPr>
          <p:cNvPr id="9220" name="Picture 5" descr="Soubor:Roman Republic Empire map.gif">
            <a:hlinkClick r:id="rId7" action="ppaction://hlinkfile"/>
          </p:cNvPr>
          <p:cNvPicPr>
            <a:picLocks noChangeAspect="1" noChangeArrowheads="1" noCrop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572000" y="1357313"/>
            <a:ext cx="4359275" cy="4143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1357313" y="4214813"/>
            <a:ext cx="1582737" cy="369887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dirty="0">
                <a:solidFill>
                  <a:schemeClr val="bg1"/>
                </a:solidFill>
                <a:latin typeface="+mn-lt"/>
              </a:rPr>
              <a:t>rozdělení říše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1285875" y="5572125"/>
            <a:ext cx="2643188" cy="36988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dirty="0">
                <a:solidFill>
                  <a:schemeClr val="bg1"/>
                </a:solidFill>
                <a:latin typeface="+mn-lt"/>
              </a:rPr>
              <a:t>zánik západořímské říše</a:t>
            </a:r>
          </a:p>
        </p:txBody>
      </p:sp>
      <p:sp>
        <p:nvSpPr>
          <p:cNvPr id="9223" name="TextovéPole 7"/>
          <p:cNvSpPr txBox="1">
            <a:spLocks noChangeArrowheads="1"/>
          </p:cNvSpPr>
          <p:nvPr/>
        </p:nvSpPr>
        <p:spPr bwMode="auto">
          <a:xfrm>
            <a:off x="4500563" y="6000750"/>
            <a:ext cx="4357687" cy="430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100"/>
              <a:t>http://cs.wikipedia.org/wiki/Soubor:Roman_Republic_Empire_map.gif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272E12B-2BDD-4520-9D63-684ED5CDDE8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>
                                            <p:graphicEl>
                                              <a:dgm id="{3272E12B-2BDD-4520-9D63-684ED5CDDE8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16AF9D3-21D3-47A0-8EAE-EC8EFA3AFA6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4">
                                            <p:graphicEl>
                                              <a:dgm id="{116AF9D3-21D3-47A0-8EAE-EC8EFA3AFA6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999AC42-196B-4DC9-9E1C-942DAEEB903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4">
                                            <p:graphicEl>
                                              <a:dgm id="{3999AC42-196B-4DC9-9E1C-942DAEEB903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507EDB8-77F0-41D7-B881-1B8AEC1C9F2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4">
                                            <p:graphicEl>
                                              <a:dgm id="{0507EDB8-77F0-41D7-B881-1B8AEC1C9F2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B09252A-E6E9-4C10-A93A-D77B674C88C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4">
                                            <p:graphicEl>
                                              <a:dgm id="{CB09252A-E6E9-4C10-A93A-D77B674C88C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D5C7FAC-9D7D-4AE2-B01B-0FF50E28B15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4">
                                            <p:graphicEl>
                                              <a:dgm id="{7D5C7FAC-9D7D-4AE2-B01B-0FF50E28B15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F5ACCBA-D368-4CF3-A87A-0524537A8D9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4">
                                            <p:graphicEl>
                                              <a:dgm id="{DF5ACCBA-D368-4CF3-A87A-0524537A8D9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94DBFB7-2B8B-486C-9304-59BB60E777D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4">
                                            <p:graphicEl>
                                              <a:dgm id="{694DBFB7-2B8B-486C-9304-59BB60E777D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1E43AFD-FF96-465B-923E-FBD38801E4C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4">
                                            <p:graphicEl>
                                              <a:dgm id="{01E43AFD-FF96-465B-923E-FBD38801E4C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8707AA6-81ED-4A21-BC37-3D37EB4C10B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2000"/>
                                        <p:tgtEl>
                                          <p:spTgt spid="4">
                                            <p:graphicEl>
                                              <a:dgm id="{C8707AA6-81ED-4A21-BC37-3D37EB4C10B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2000"/>
                                        <p:tgtEl>
                                          <p:spTgt spid="92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2000"/>
                                        <p:tgtEl>
                                          <p:spTgt spid="92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  <p:bldP spid="6" grpId="0"/>
      <p:bldP spid="7" grpId="0"/>
      <p:bldP spid="922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Zástupný symbol pro obsah 2"/>
          <p:cNvSpPr>
            <a:spLocks noGrp="1"/>
          </p:cNvSpPr>
          <p:nvPr>
            <p:ph idx="1"/>
          </p:nvPr>
        </p:nvSpPr>
        <p:spPr>
          <a:xfrm>
            <a:off x="250825" y="188913"/>
            <a:ext cx="5357813" cy="3500437"/>
          </a:xfrm>
        </p:spPr>
        <p:txBody>
          <a:bodyPr/>
          <a:lstStyle/>
          <a:p>
            <a:pPr eaLnBrk="1" hangingPunct="1">
              <a:spcBef>
                <a:spcPct val="0"/>
              </a:spcBef>
              <a:spcAft>
                <a:spcPts val="600"/>
              </a:spcAft>
              <a:buFont typeface="Arial" charset="0"/>
              <a:buNone/>
            </a:pPr>
            <a:r>
              <a:rPr lang="cs-CZ" b="1" smtClean="0">
                <a:solidFill>
                  <a:srgbClr val="FFC000"/>
                </a:solidFill>
              </a:rPr>
              <a:t>Etruskové</a:t>
            </a:r>
            <a:r>
              <a:rPr lang="en-US" b="1" smtClean="0"/>
              <a:t> </a:t>
            </a:r>
            <a:r>
              <a:rPr lang="cs-CZ" b="1" smtClean="0"/>
              <a:t> </a:t>
            </a:r>
          </a:p>
          <a:p>
            <a:pPr eaLnBrk="1" hangingPunct="1">
              <a:spcBef>
                <a:spcPct val="0"/>
              </a:spcBef>
              <a:spcAft>
                <a:spcPts val="600"/>
              </a:spcAft>
              <a:buFont typeface="Arial" charset="0"/>
              <a:buNone/>
            </a:pPr>
            <a:r>
              <a:rPr lang="cs-CZ" smtClean="0"/>
              <a:t>   záhadný národ </a:t>
            </a:r>
          </a:p>
          <a:p>
            <a:pPr eaLnBrk="1" hangingPunct="1">
              <a:spcBef>
                <a:spcPct val="0"/>
              </a:spcBef>
              <a:spcAft>
                <a:spcPts val="600"/>
              </a:spcAft>
              <a:buFont typeface="Arial" charset="0"/>
              <a:buNone/>
            </a:pPr>
            <a:r>
              <a:rPr lang="en-US" smtClean="0"/>
              <a:t> </a:t>
            </a:r>
            <a:r>
              <a:rPr lang="cs-CZ" smtClean="0"/>
              <a:t>  vlastní písmo (nerozluštěno) </a:t>
            </a:r>
          </a:p>
          <a:p>
            <a:pPr eaLnBrk="1" hangingPunct="1">
              <a:spcBef>
                <a:spcPct val="0"/>
              </a:spcBef>
              <a:spcAft>
                <a:spcPts val="600"/>
              </a:spcAft>
              <a:buFont typeface="Arial" charset="0"/>
              <a:buNone/>
            </a:pPr>
            <a:r>
              <a:rPr lang="en-US" smtClean="0"/>
              <a:t> </a:t>
            </a:r>
            <a:r>
              <a:rPr lang="cs-CZ" smtClean="0"/>
              <a:t>  zakladatelé Říma</a:t>
            </a:r>
          </a:p>
          <a:p>
            <a:pPr eaLnBrk="1" hangingPunct="1">
              <a:spcBef>
                <a:spcPct val="0"/>
              </a:spcBef>
              <a:spcAft>
                <a:spcPts val="600"/>
              </a:spcAft>
              <a:buFont typeface="Arial" charset="0"/>
              <a:buNone/>
            </a:pPr>
            <a:r>
              <a:rPr lang="cs-CZ" smtClean="0"/>
              <a:t>  </a:t>
            </a:r>
            <a:r>
              <a:rPr lang="en-US" smtClean="0"/>
              <a:t> </a:t>
            </a:r>
            <a:r>
              <a:rPr lang="cs-CZ" smtClean="0"/>
              <a:t>stavitelé (</a:t>
            </a:r>
            <a:r>
              <a:rPr lang="cs-CZ" i="1" smtClean="0"/>
              <a:t>vysušení římských bažin, </a:t>
            </a:r>
          </a:p>
          <a:p>
            <a:pPr eaLnBrk="1" hangingPunct="1">
              <a:spcBef>
                <a:spcPct val="0"/>
              </a:spcBef>
              <a:spcAft>
                <a:spcPts val="600"/>
              </a:spcAft>
              <a:buFont typeface="Arial" charset="0"/>
              <a:buNone/>
            </a:pPr>
            <a:r>
              <a:rPr lang="cs-CZ" i="1" smtClean="0"/>
              <a:t>kanalizace – Cloaka Maxima</a:t>
            </a:r>
            <a:r>
              <a:rPr lang="cs-CZ" smtClean="0"/>
              <a:t>)</a:t>
            </a:r>
            <a:br>
              <a:rPr lang="cs-CZ" smtClean="0"/>
            </a:br>
            <a:endParaRPr lang="cs-CZ" smtClean="0"/>
          </a:p>
        </p:txBody>
      </p:sp>
      <p:pic>
        <p:nvPicPr>
          <p:cNvPr id="10243" name="Picture 5" descr="Soubor:Etruscan civilization map.png">
            <a:hlinkClick r:id="rId2" action="ppaction://hlinkfile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857875" y="214313"/>
            <a:ext cx="2928938" cy="3559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244" name="TextovéPole 3"/>
          <p:cNvSpPr txBox="1">
            <a:spLocks noChangeArrowheads="1"/>
          </p:cNvSpPr>
          <p:nvPr/>
        </p:nvSpPr>
        <p:spPr bwMode="auto">
          <a:xfrm>
            <a:off x="5857875" y="3643313"/>
            <a:ext cx="2928938" cy="600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100">
                <a:hlinkClick r:id="rId4"/>
              </a:rPr>
              <a:t>http://cs.wikipedia.org/wiki/Soubor:Etruscan_civilization_map.png</a:t>
            </a:r>
            <a:r>
              <a:rPr lang="cs-CZ" sz="1100"/>
              <a:t> 7.2.2012</a:t>
            </a:r>
          </a:p>
          <a:p>
            <a:endParaRPr lang="cs-CZ" sz="1100"/>
          </a:p>
        </p:txBody>
      </p:sp>
      <p:pic>
        <p:nvPicPr>
          <p:cNvPr id="10245" name="Zástupný symbol pro obsah 3" descr="cloaca.jpg"/>
          <p:cNvPicPr>
            <a:picLocks noChangeAspect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50825" y="3716338"/>
            <a:ext cx="3025775" cy="294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46" name="Picture 7" descr="400px-040227_tevere16CloacaMaxima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 t="10526"/>
          <a:stretch>
            <a:fillRect/>
          </a:stretch>
        </p:blipFill>
        <p:spPr bwMode="auto">
          <a:xfrm>
            <a:off x="2357438" y="3000375"/>
            <a:ext cx="2603500" cy="1747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247" name="TextovéPole 6"/>
          <p:cNvSpPr txBox="1">
            <a:spLocks noChangeArrowheads="1"/>
          </p:cNvSpPr>
          <p:nvPr/>
        </p:nvSpPr>
        <p:spPr bwMode="auto">
          <a:xfrm flipH="1">
            <a:off x="2428875" y="4508500"/>
            <a:ext cx="2643188" cy="430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100"/>
              <a:t>http://cs.wikipedia.org/wiki/Cloaca_max ima citováno 7.2.2012</a:t>
            </a:r>
          </a:p>
        </p:txBody>
      </p:sp>
      <p:pic>
        <p:nvPicPr>
          <p:cNvPr id="10248" name="Picture 5" descr="Soubor:Etruskischer Meister 002.jpg">
            <a:hlinkClick r:id="rId8" action="ppaction://hlinkfile"/>
          </p:cNvPr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3922713" y="4786313"/>
            <a:ext cx="2822575" cy="20716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49" name="Picture 7" descr="Soubor:Etruscan amphora Louvre E703 side B.jpg">
            <a:hlinkClick r:id="rId10" action="ppaction://hlinkfile"/>
          </p:cNvPr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7215188" y="4143375"/>
            <a:ext cx="1685925" cy="2381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250" name="TextovéPole 9"/>
          <p:cNvSpPr txBox="1">
            <a:spLocks noChangeArrowheads="1"/>
          </p:cNvSpPr>
          <p:nvPr/>
        </p:nvSpPr>
        <p:spPr bwMode="auto">
          <a:xfrm>
            <a:off x="7000875" y="6286500"/>
            <a:ext cx="2143125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900">
                <a:hlinkClick r:id="rId12"/>
              </a:rPr>
              <a:t>http://cs.wikipedia.org/wiki/Soubor:Etruscan_amphora_Louvre_E703_side_B.jpg</a:t>
            </a:r>
            <a:r>
              <a:rPr lang="cs-CZ" sz="900"/>
              <a:t> citováno 7.2.2012</a:t>
            </a:r>
          </a:p>
          <a:p>
            <a:endParaRPr lang="cs-CZ" sz="900"/>
          </a:p>
        </p:txBody>
      </p:sp>
      <p:sp>
        <p:nvSpPr>
          <p:cNvPr id="11" name="TextovéPole 10"/>
          <p:cNvSpPr txBox="1"/>
          <p:nvPr/>
        </p:nvSpPr>
        <p:spPr>
          <a:xfrm>
            <a:off x="3929063" y="6429375"/>
            <a:ext cx="2786062" cy="38258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lnSpc>
                <a:spcPct val="90000"/>
              </a:lnSpc>
              <a:defRPr/>
            </a:pPr>
            <a:r>
              <a:rPr lang="cs-CZ" sz="1050" dirty="0">
                <a:hlinkClick r:id="rId13"/>
              </a:rPr>
              <a:t>http://cs.wikipedia.org/wiki/Soubor:Etruskischer_Meister_002.jpg</a:t>
            </a:r>
            <a:r>
              <a:rPr lang="cs-CZ" sz="1050" dirty="0"/>
              <a:t> citováno 7.2.2012</a:t>
            </a:r>
          </a:p>
        </p:txBody>
      </p:sp>
      <p:sp>
        <p:nvSpPr>
          <p:cNvPr id="10252" name="TextovéPole 11"/>
          <p:cNvSpPr txBox="1">
            <a:spLocks noChangeArrowheads="1"/>
          </p:cNvSpPr>
          <p:nvPr/>
        </p:nvSpPr>
        <p:spPr bwMode="auto">
          <a:xfrm>
            <a:off x="323850" y="6381750"/>
            <a:ext cx="2952750" cy="430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100">
                <a:hlinkClick r:id="rId14"/>
              </a:rPr>
              <a:t>http://courses.washington.edu/tande/urb/</a:t>
            </a:r>
            <a:r>
              <a:rPr lang="cs-CZ" sz="1100"/>
              <a:t> citováno 7.2.2012</a:t>
            </a:r>
          </a:p>
        </p:txBody>
      </p:sp>
      <p:sp>
        <p:nvSpPr>
          <p:cNvPr id="13" name="Dvojitá šipka 12"/>
          <p:cNvSpPr/>
          <p:nvPr/>
        </p:nvSpPr>
        <p:spPr>
          <a:xfrm>
            <a:off x="250825" y="765175"/>
            <a:ext cx="252413" cy="287338"/>
          </a:xfrm>
          <a:prstGeom prst="chevron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4" name="Dvojitá šipka 13"/>
          <p:cNvSpPr/>
          <p:nvPr/>
        </p:nvSpPr>
        <p:spPr>
          <a:xfrm>
            <a:off x="250825" y="1196975"/>
            <a:ext cx="252413" cy="287338"/>
          </a:xfrm>
          <a:prstGeom prst="chevron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5" name="Dvojitá šipka 14"/>
          <p:cNvSpPr/>
          <p:nvPr/>
        </p:nvSpPr>
        <p:spPr>
          <a:xfrm>
            <a:off x="250825" y="1628775"/>
            <a:ext cx="252413" cy="287338"/>
          </a:xfrm>
          <a:prstGeom prst="chevron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7" name="Dvojitá šipka 16"/>
          <p:cNvSpPr/>
          <p:nvPr/>
        </p:nvSpPr>
        <p:spPr>
          <a:xfrm>
            <a:off x="250825" y="2133600"/>
            <a:ext cx="217488" cy="287338"/>
          </a:xfrm>
          <a:prstGeom prst="chevron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2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2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2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2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02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02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024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024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102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1024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102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102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024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024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1024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1024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02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02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02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02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02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02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02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02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102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02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02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02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102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102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102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02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2000"/>
                                        <p:tgtEl>
                                          <p:spTgt spid="102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8" dur="2000"/>
                                        <p:tgtEl>
                                          <p:spTgt spid="102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3" dur="2000"/>
                                        <p:tgtEl>
                                          <p:spTgt spid="102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2000"/>
                                        <p:tgtEl>
                                          <p:spTgt spid="102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3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2" grpId="0" build="p"/>
      <p:bldP spid="10244" grpId="0"/>
      <p:bldP spid="10247" grpId="0"/>
      <p:bldP spid="10250" grpId="0"/>
      <p:bldP spid="11" grpId="0"/>
      <p:bldP spid="1025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285875" y="2786063"/>
            <a:ext cx="6500813" cy="1071562"/>
          </a:xfrm>
        </p:spPr>
        <p:txBody>
          <a:bodyPr/>
          <a:lstStyle/>
          <a:p>
            <a:r>
              <a:rPr lang="cs-CZ" smtClean="0"/>
              <a:t>na dolním toku Tiberu (odvodnění bažin)</a:t>
            </a:r>
          </a:p>
          <a:p>
            <a:r>
              <a:rPr lang="cs-CZ" smtClean="0"/>
              <a:t>sedm pahorků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2428860" y="785794"/>
            <a:ext cx="3000396" cy="1357322"/>
          </a:xfrm>
        </p:spPr>
        <p:txBody>
          <a:bodyPr/>
          <a:lstStyle/>
          <a:p>
            <a:pPr algn="ctr">
              <a:defRPr/>
            </a:pPr>
            <a:r>
              <a:rPr lang="cs-CZ" smtClean="0"/>
              <a:t>město Řím</a:t>
            </a:r>
            <a:endParaRPr lang="cs-CZ"/>
          </a:p>
        </p:txBody>
      </p:sp>
      <p:pic>
        <p:nvPicPr>
          <p:cNvPr id="4" name="Picture 5" descr="Tiber.PN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285728"/>
            <a:ext cx="2604804" cy="250033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2875" y="2500313"/>
            <a:ext cx="3357563" cy="430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 typeface="Wingdings 2" pitchFamily="18" charset="2"/>
              <a:buNone/>
            </a:pPr>
            <a:r>
              <a:rPr lang="cs-CZ" sz="1100">
                <a:hlinkClick r:id="rId4"/>
              </a:rPr>
              <a:t>http://cs.wikipedia.org/wiki/Tibera</a:t>
            </a:r>
            <a:r>
              <a:rPr lang="cs-CZ" sz="1100"/>
              <a:t> citováno 9.2.2012</a:t>
            </a:r>
          </a:p>
        </p:txBody>
      </p:sp>
      <p:pic>
        <p:nvPicPr>
          <p:cNvPr id="6" name="Obrázek 4" descr="Rooman_kukkulat.png"/>
          <p:cNvPicPr>
            <a:picLocks noChangeAspect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14348" y="3786190"/>
            <a:ext cx="2928958" cy="279463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7" name="Obdélník 6"/>
          <p:cNvSpPr>
            <a:spLocks noChangeArrowheads="1"/>
          </p:cNvSpPr>
          <p:nvPr/>
        </p:nvSpPr>
        <p:spPr bwMode="auto">
          <a:xfrm>
            <a:off x="714375" y="6429375"/>
            <a:ext cx="3571875" cy="415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000">
                <a:hlinkClick r:id="rId6"/>
              </a:rPr>
              <a:t>http://cs.wikipedia.org/wiki/Soubor:Rooman_kukkulat.png</a:t>
            </a:r>
            <a:r>
              <a:rPr lang="cs-CZ" sz="1000"/>
              <a:t> citováno 9.2.2012</a:t>
            </a:r>
          </a:p>
        </p:txBody>
      </p:sp>
      <p:pic>
        <p:nvPicPr>
          <p:cNvPr id="8" name="Picture 9" descr="File:Tiber St Peters.jpg">
            <a:hlinkClick r:id="rId7" action="ppaction://hlinkfile"/>
          </p:cNvPr>
          <p:cNvPicPr>
            <a:picLocks noChangeAspect="1" noChangeArrowheads="1"/>
          </p:cNvPicPr>
          <p:nvPr/>
        </p:nvPicPr>
        <p:blipFill>
          <a:blip r:embed="rId8" cstate="print"/>
          <a:srcRect l="8560" t="6250" r="8268" b="9374"/>
          <a:stretch>
            <a:fillRect/>
          </a:stretch>
        </p:blipFill>
        <p:spPr bwMode="auto">
          <a:xfrm>
            <a:off x="5286380" y="214290"/>
            <a:ext cx="3619525" cy="257176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5286375" y="2428875"/>
            <a:ext cx="350043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900">
                <a:hlinkClick r:id="rId9"/>
              </a:rPr>
              <a:t>http://en.wikipedia.org/wiki/File:Tiber_St_Peters.jpg</a:t>
            </a:r>
            <a:r>
              <a:rPr lang="cs-CZ" sz="900"/>
              <a:t> citováno 9.2.2012 </a:t>
            </a:r>
          </a:p>
        </p:txBody>
      </p:sp>
      <p:pic>
        <p:nvPicPr>
          <p:cNvPr id="10" name="Picture 2" descr="File:Rome in 753 BC.png">
            <a:hlinkClick r:id="rId10" action="ppaction://hlinkfile"/>
          </p:cNvPr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4786313" y="3403600"/>
            <a:ext cx="4030662" cy="3168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4786313" y="6572250"/>
            <a:ext cx="3857625" cy="230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900"/>
              <a:t>http://en.wikipedia.org/wiki/File:Rome_in_753_BC.png citováno 9.2.2012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5" grpId="0"/>
      <p:bldP spid="7" grpId="0"/>
      <p:bldP spid="9" grpId="0"/>
      <p:bldP spid="1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Zástupný symbol pro obsah 2"/>
          <p:cNvSpPr>
            <a:spLocks noGrp="1"/>
          </p:cNvSpPr>
          <p:nvPr>
            <p:ph idx="1"/>
          </p:nvPr>
        </p:nvSpPr>
        <p:spPr>
          <a:xfrm>
            <a:off x="357188" y="260350"/>
            <a:ext cx="7000875" cy="6264275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z="3600" b="1" smtClean="0"/>
              <a:t>Doba královská</a:t>
            </a:r>
          </a:p>
          <a:p>
            <a:pPr eaLnBrk="1" hangingPunct="1">
              <a:buFont typeface="Arial" charset="0"/>
              <a:buNone/>
            </a:pPr>
            <a:r>
              <a:rPr lang="cs-CZ" smtClean="0"/>
              <a:t>Etruskové</a:t>
            </a:r>
          </a:p>
          <a:p>
            <a:pPr eaLnBrk="1" hangingPunct="1">
              <a:buFont typeface="Arial" charset="0"/>
              <a:buNone/>
            </a:pPr>
            <a:r>
              <a:rPr lang="cs-CZ" smtClean="0"/>
              <a:t>symboly krále: svazek 12 prutů (fasces) a sekery</a:t>
            </a:r>
          </a:p>
          <a:p>
            <a:pPr eaLnBrk="1" hangingPunct="1">
              <a:buFont typeface="Arial" charset="0"/>
              <a:buNone/>
            </a:pPr>
            <a:endParaRPr lang="cs-CZ" smtClean="0"/>
          </a:p>
          <a:p>
            <a:pPr eaLnBrk="1" hangingPunct="1">
              <a:spcBef>
                <a:spcPct val="0"/>
              </a:spcBef>
              <a:spcAft>
                <a:spcPts val="600"/>
              </a:spcAft>
              <a:buFont typeface="Arial" charset="0"/>
              <a:buNone/>
            </a:pPr>
            <a:r>
              <a:rPr lang="cs-CZ" b="1" smtClean="0"/>
              <a:t>r. 510 př.n.l</a:t>
            </a:r>
            <a:r>
              <a:rPr lang="cs-CZ" smtClean="0"/>
              <a:t>. – král Tarquinius Superbus vyhnán </a:t>
            </a:r>
          </a:p>
          <a:p>
            <a:pPr eaLnBrk="1" hangingPunct="1">
              <a:spcBef>
                <a:spcPct val="0"/>
              </a:spcBef>
              <a:spcAft>
                <a:spcPts val="600"/>
              </a:spcAft>
              <a:buFont typeface="Arial" charset="0"/>
              <a:buNone/>
            </a:pPr>
            <a:r>
              <a:rPr lang="cs-CZ" smtClean="0"/>
              <a:t>z Říma → konec království, počátek republiky</a:t>
            </a:r>
          </a:p>
          <a:p>
            <a:pPr eaLnBrk="1" hangingPunct="1">
              <a:buFont typeface="Arial" charset="0"/>
              <a:buNone/>
            </a:pPr>
            <a:r>
              <a:rPr lang="cs-CZ" b="1" i="1" smtClean="0"/>
              <a:t>  </a:t>
            </a:r>
            <a:r>
              <a:rPr lang="cs-CZ" smtClean="0"/>
              <a:t>   </a:t>
            </a:r>
          </a:p>
          <a:p>
            <a:pPr eaLnBrk="1" hangingPunct="1">
              <a:buFont typeface="Arial" charset="0"/>
              <a:buNone/>
            </a:pPr>
            <a:r>
              <a:rPr lang="cs-CZ" smtClean="0"/>
              <a:t/>
            </a:r>
            <a:br>
              <a:rPr lang="cs-CZ" smtClean="0"/>
            </a:br>
            <a:r>
              <a:rPr lang="cs-CZ" b="1" i="1" smtClean="0"/>
              <a:t> </a:t>
            </a:r>
            <a:endParaRPr lang="cs-CZ" smtClean="0"/>
          </a:p>
        </p:txBody>
      </p:sp>
      <p:pic>
        <p:nvPicPr>
          <p:cNvPr id="13315" name="Picture 5" descr="170px-Fasces_lictoriae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715250" y="214313"/>
            <a:ext cx="1214438" cy="324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6" name="TextovéPole 3"/>
          <p:cNvSpPr txBox="1">
            <a:spLocks noChangeArrowheads="1"/>
          </p:cNvSpPr>
          <p:nvPr/>
        </p:nvSpPr>
        <p:spPr bwMode="auto">
          <a:xfrm>
            <a:off x="7286625" y="3500438"/>
            <a:ext cx="1571625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000">
                <a:hlinkClick r:id="rId4"/>
              </a:rPr>
              <a:t>http://cs.wikipedia.org/wiki/Fasces</a:t>
            </a:r>
            <a:r>
              <a:rPr lang="cs-CZ" sz="1000"/>
              <a:t> citováno 5.1.2011</a:t>
            </a:r>
          </a:p>
          <a:p>
            <a:endParaRPr lang="cs-CZ" sz="1000"/>
          </a:p>
        </p:txBody>
      </p:sp>
      <p:pic>
        <p:nvPicPr>
          <p:cNvPr id="13317" name="Picture 2" descr="File:Ancient Times, Roman. - 017 - Costumes of All Nations (1882).JPG">
            <a:hlinkClick r:id="rId5" action="ppaction://hlinkfile"/>
          </p:cNvPr>
          <p:cNvPicPr>
            <a:picLocks noChangeAspect="1" noChangeArrowheads="1"/>
          </p:cNvPicPr>
          <p:nvPr/>
        </p:nvPicPr>
        <p:blipFill>
          <a:blip r:embed="rId6" cstate="print"/>
          <a:srcRect l="3308" t="38712" r="76797" b="14240"/>
          <a:stretch>
            <a:fillRect/>
          </a:stretch>
        </p:blipFill>
        <p:spPr bwMode="auto">
          <a:xfrm>
            <a:off x="2071688" y="3394075"/>
            <a:ext cx="1116012" cy="346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Elipsa 5"/>
          <p:cNvSpPr/>
          <p:nvPr/>
        </p:nvSpPr>
        <p:spPr>
          <a:xfrm>
            <a:off x="3643313" y="3929063"/>
            <a:ext cx="3857625" cy="2500312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400" dirty="0">
                <a:solidFill>
                  <a:schemeClr val="bg1"/>
                </a:solidFill>
              </a:rPr>
              <a:t>liktor = jeden z dvanácti osobních strážců krále, nosil před králem odznaky jeho moci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33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33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33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33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33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33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133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133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133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133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33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33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33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33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33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33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33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33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2000"/>
                                        <p:tgtEl>
                                          <p:spTgt spid="133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4" grpId="0" build="p"/>
      <p:bldP spid="13316" grpId="0"/>
      <p:bldP spid="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Zástupný symbol pro obsah 2"/>
          <p:cNvSpPr>
            <a:spLocks noGrp="1"/>
          </p:cNvSpPr>
          <p:nvPr>
            <p:ph idx="1"/>
          </p:nvPr>
        </p:nvSpPr>
        <p:spPr>
          <a:xfrm>
            <a:off x="214313" y="428625"/>
            <a:ext cx="8929687" cy="6000750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mtClean="0"/>
              <a:t>Starověký Řím ležel na ..1.. poloostrově na území </a:t>
            </a:r>
          </a:p>
          <a:p>
            <a:pPr eaLnBrk="1" hangingPunct="1">
              <a:buFont typeface="Arial" charset="0"/>
              <a:buNone/>
            </a:pPr>
            <a:r>
              <a:rPr lang="cs-CZ" smtClean="0"/>
              <a:t>dnešního státu ..2.. </a:t>
            </a:r>
          </a:p>
          <a:p>
            <a:pPr eaLnBrk="1" hangingPunct="1">
              <a:buFont typeface="Arial" charset="0"/>
              <a:buNone/>
            </a:pPr>
            <a:r>
              <a:rPr lang="cs-CZ" smtClean="0"/>
              <a:t>Mezi jeho obyvatele patřili ...3… </a:t>
            </a:r>
          </a:p>
          <a:p>
            <a:pPr eaLnBrk="1" hangingPunct="1">
              <a:buFont typeface="Arial" charset="0"/>
              <a:buNone/>
            </a:pPr>
            <a:r>
              <a:rPr lang="cs-CZ" smtClean="0"/>
              <a:t>Podle legendy město Řím založili ..4.. , které vychovala ..5.. </a:t>
            </a:r>
          </a:p>
          <a:p>
            <a:pPr eaLnBrk="1" hangingPunct="1">
              <a:buFont typeface="Arial" charset="0"/>
              <a:buNone/>
            </a:pPr>
            <a:r>
              <a:rPr lang="cs-CZ" smtClean="0"/>
              <a:t>Římské dějiny dělíme podle stylu vlády na tato tři</a:t>
            </a:r>
          </a:p>
          <a:p>
            <a:pPr eaLnBrk="1" hangingPunct="1">
              <a:buFont typeface="Arial" charset="0"/>
              <a:buNone/>
            </a:pPr>
            <a:r>
              <a:rPr lang="cs-CZ" smtClean="0"/>
              <a:t>období .. 6</a:t>
            </a:r>
          </a:p>
          <a:p>
            <a:pPr eaLnBrk="1" hangingPunct="1">
              <a:buFont typeface="Arial" charset="0"/>
              <a:buNone/>
            </a:pPr>
            <a:r>
              <a:rPr lang="cs-CZ" smtClean="0"/>
              <a:t>Podle legendy si Římane opatřili manželky .. 7..</a:t>
            </a:r>
          </a:p>
          <a:p>
            <a:pPr eaLnBrk="1" hangingPunct="1">
              <a:buFont typeface="Arial" charset="0"/>
              <a:buNone/>
            </a:pPr>
            <a:r>
              <a:rPr lang="cs-CZ" smtClean="0"/>
              <a:t>Pojmenování Itálie je odvozeno od ..8.. </a:t>
            </a:r>
          </a:p>
          <a:p>
            <a:pPr eaLnBrk="1" hangingPunct="1">
              <a:buFont typeface="Arial" charset="0"/>
              <a:buNone/>
            </a:pPr>
            <a:r>
              <a:rPr lang="cs-CZ" smtClean="0"/>
              <a:t>Symbolem etruských králů byl svazek ..9..</a:t>
            </a:r>
          </a:p>
          <a:p>
            <a:pPr eaLnBrk="1" hangingPunct="1">
              <a:buFont typeface="Arial" charset="0"/>
              <a:buNone/>
            </a:pPr>
            <a:r>
              <a:rPr lang="cs-CZ" smtClean="0"/>
              <a:t>Etruskové se proslavili ..10..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22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22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229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229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229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229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229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229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229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229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229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229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229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229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229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229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229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229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229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229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0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400" smtClean="0">
                <a:hlinkClick r:id="rId2"/>
              </a:rPr>
              <a:t>cs.wikipedia.org/wiki/Fasces</a:t>
            </a:r>
            <a:r>
              <a:rPr lang="cs-CZ" sz="1400" smtClean="0"/>
              <a:t> citováno 5.1.2011</a:t>
            </a:r>
          </a:p>
          <a:p>
            <a:r>
              <a:rPr lang="cs-CZ" sz="1400" smtClean="0">
                <a:hlinkClick r:id="rId3"/>
              </a:rPr>
              <a:t>http://cs.wikipedia.org/wiki/Tibera citováno 9.2.2012</a:t>
            </a:r>
            <a:endParaRPr lang="cs-CZ" sz="1400" smtClean="0"/>
          </a:p>
          <a:p>
            <a:r>
              <a:rPr lang="cs-CZ" sz="1400" smtClean="0">
                <a:hlinkClick r:id="rId4"/>
              </a:rPr>
              <a:t>http://en.wikipedia.org/wiki/File:Tiber_St_Peters.jpg</a:t>
            </a:r>
            <a:r>
              <a:rPr lang="cs-CZ" sz="1400" smtClean="0"/>
              <a:t> citováno 9.2.2012 </a:t>
            </a:r>
          </a:p>
          <a:p>
            <a:r>
              <a:rPr lang="cs-CZ" sz="1400" smtClean="0">
                <a:hlinkClick r:id="rId5"/>
              </a:rPr>
              <a:t>http://cs.wikipedia.org/wiki/Soubor:Rooman_kukkulat.png</a:t>
            </a:r>
            <a:r>
              <a:rPr lang="cs-CZ" sz="1400" smtClean="0"/>
              <a:t> citováno 9.2.2012</a:t>
            </a:r>
          </a:p>
          <a:p>
            <a:r>
              <a:rPr lang="cs-CZ" sz="1400" smtClean="0"/>
              <a:t>http://en.wikipedia.org/wiki/File:Rome_in_753_BC.png citováno 9.2.2012</a:t>
            </a:r>
          </a:p>
          <a:p>
            <a:r>
              <a:rPr lang="cs-CZ" sz="1400" smtClean="0">
                <a:hlinkClick r:id="rId6"/>
              </a:rPr>
              <a:t>http://cs.wikipedia.org/wiki/Soubor:Etruscan_civilization_map.png</a:t>
            </a:r>
            <a:r>
              <a:rPr lang="cs-CZ" sz="1400" smtClean="0"/>
              <a:t> 7.2.2012</a:t>
            </a:r>
          </a:p>
          <a:p>
            <a:r>
              <a:rPr lang="cs-CZ" sz="1400" smtClean="0">
                <a:hlinkClick r:id="rId7"/>
              </a:rPr>
              <a:t>http://courses.washington.edu/tande/urb/</a:t>
            </a:r>
            <a:r>
              <a:rPr lang="cs-CZ" sz="1400" smtClean="0"/>
              <a:t> citováno 7.2.2012</a:t>
            </a:r>
          </a:p>
          <a:p>
            <a:r>
              <a:rPr lang="cs-CZ" sz="1400" smtClean="0">
                <a:hlinkClick r:id="rId8"/>
              </a:rPr>
              <a:t>http://cs.wikipedia.org/wiki/Cloaca_max ima citováno 7.2.2012</a:t>
            </a:r>
            <a:endParaRPr lang="cs-CZ" sz="1400" smtClean="0"/>
          </a:p>
          <a:p>
            <a:r>
              <a:rPr lang="cs-CZ" sz="1400" smtClean="0">
                <a:hlinkClick r:id="rId9"/>
              </a:rPr>
              <a:t>http://en.wikipedia.org/wiki/File:The_Intervention_of_the_Sabine_Women.jpg</a:t>
            </a:r>
            <a:endParaRPr lang="cs-CZ" sz="1400" smtClean="0"/>
          </a:p>
          <a:p>
            <a:r>
              <a:rPr lang="cs-CZ" sz="1400" smtClean="0"/>
              <a:t>citováno 23.2.2011</a:t>
            </a:r>
          </a:p>
          <a:p>
            <a:r>
              <a:rPr lang="cs-CZ" sz="1400" smtClean="0">
                <a:hlinkClick r:id="rId10"/>
              </a:rPr>
              <a:t>http://cs.wikipedia.org/wiki/Soubor:Etruscan_amphora_Louvre_E703_side_B.jpg</a:t>
            </a:r>
            <a:r>
              <a:rPr lang="cs-CZ" sz="1400" smtClean="0"/>
              <a:t> citováno 7.2.2012</a:t>
            </a:r>
          </a:p>
          <a:p>
            <a:r>
              <a:rPr lang="cs-CZ" sz="1400" smtClean="0">
                <a:hlinkClick r:id="rId11"/>
              </a:rPr>
              <a:t>http://cs.wikipedia.org/wiki/Soubor:Roman_Republic_Empire_map.gif</a:t>
            </a:r>
            <a:endParaRPr lang="cs-CZ" sz="1400" smtClean="0"/>
          </a:p>
          <a:p>
            <a:r>
              <a:rPr lang="cs-CZ" sz="1400" smtClean="0">
                <a:hlinkClick r:id="rId12"/>
              </a:rPr>
              <a:t>http://cs.wikipedia.org/wiki/Soubor:Etruskischer_Meister_002.jpg</a:t>
            </a:r>
            <a:r>
              <a:rPr lang="cs-CZ" sz="1400" smtClean="0"/>
              <a:t> citováno 7.2.2012</a:t>
            </a:r>
          </a:p>
          <a:p>
            <a:r>
              <a:rPr lang="cs-CZ" sz="1400" smtClean="0">
                <a:hlinkClick r:id="rId13"/>
              </a:rPr>
              <a:t>http://cs.wikipedia.org/wiki/Soubor:She-wolf_suckles_Romulus_and_Remus.jpg</a:t>
            </a:r>
            <a:r>
              <a:rPr lang="cs-CZ" sz="1400" smtClean="0"/>
              <a:t> citováno 23.2.2011</a:t>
            </a:r>
          </a:p>
          <a:p>
            <a:endParaRPr lang="cs-CZ" sz="1400" smtClean="0"/>
          </a:p>
          <a:p>
            <a:endParaRPr lang="cs-CZ" sz="1400" smtClean="0"/>
          </a:p>
          <a:p>
            <a:endParaRPr lang="cs-CZ" sz="1400" smtClean="0"/>
          </a:p>
          <a:p>
            <a:endParaRPr lang="cs-CZ" sz="1400" smtClean="0"/>
          </a:p>
          <a:p>
            <a:endParaRPr lang="cs-CZ" sz="1400" smtClean="0"/>
          </a:p>
          <a:p>
            <a:endParaRPr lang="cs-CZ" sz="1400" smtClean="0"/>
          </a:p>
          <a:p>
            <a:endParaRPr lang="cs-CZ" sz="140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použité zdroje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Vlastní 6">
      <a:dk1>
        <a:sysClr val="windowText" lastClr="000000"/>
      </a:dk1>
      <a:lt1>
        <a:sysClr val="window" lastClr="FFFFFF"/>
      </a:lt1>
      <a:dk2>
        <a:srgbClr val="703203"/>
      </a:dk2>
      <a:lt2>
        <a:srgbClr val="E7DEC9"/>
      </a:lt2>
      <a:accent1>
        <a:srgbClr val="964305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573</TotalTime>
  <Words>407</Words>
  <Application>Microsoft Office PowerPoint</Application>
  <PresentationFormat>Předvádění na obrazovce (4:3)</PresentationFormat>
  <Paragraphs>105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Papír</vt:lpstr>
      <vt:lpstr>Název školy: ZŠ Klášterec nad Ohří, Krátká 676 Autor: Lenka Špillerová Název materiálu: VY_32_INOVACE_15-35_Úvod do starověkého Říma, doba královská  Číslo projektu: CZ.1.07/1.4.00/21.1115  </vt:lpstr>
      <vt:lpstr>STAROVĚKÝ ŘÍM</vt:lpstr>
      <vt:lpstr>Snímek 3</vt:lpstr>
      <vt:lpstr>Snímek 4</vt:lpstr>
      <vt:lpstr>Snímek 5</vt:lpstr>
      <vt:lpstr>Snímek 6</vt:lpstr>
      <vt:lpstr>město Řím</vt:lpstr>
      <vt:lpstr>Snímek 8</vt:lpstr>
      <vt:lpstr>Snímek 9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STAROVĚKÝ ŘÍM</dc:title>
  <cp:lastModifiedBy>Uživatel</cp:lastModifiedBy>
  <cp:revision>50</cp:revision>
  <dcterms:modified xsi:type="dcterms:W3CDTF">2012-06-15T22:53:18Z</dcterms:modified>
</cp:coreProperties>
</file>