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9" r:id="rId2"/>
    <p:sldId id="258" r:id="rId3"/>
    <p:sldId id="257" r:id="rId4"/>
    <p:sldId id="261" r:id="rId5"/>
    <p:sldId id="260" r:id="rId6"/>
    <p:sldId id="262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10BEED-B502-4565-97BF-DEC98DAE1197}" type="doc">
      <dgm:prSet loTypeId="urn:microsoft.com/office/officeart/2011/layout/Radial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0C549A-1894-43C3-82F3-E4E37904B61B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LIPIDY</a:t>
          </a:r>
          <a:endParaRPr lang="cs-CZ" dirty="0"/>
        </a:p>
      </dgm:t>
    </dgm:pt>
    <dgm:pt modelId="{76B455C1-1B07-4DCB-B1AE-4FB0896220CC}" type="parTrans" cxnId="{DC193139-55F2-45C2-A7AA-FC6479F4599E}">
      <dgm:prSet/>
      <dgm:spPr/>
      <dgm:t>
        <a:bodyPr/>
        <a:lstStyle/>
        <a:p>
          <a:endParaRPr lang="cs-CZ"/>
        </a:p>
      </dgm:t>
    </dgm:pt>
    <dgm:pt modelId="{04088014-0516-499B-8CB6-8998CF328B89}" type="sibTrans" cxnId="{DC193139-55F2-45C2-A7AA-FC6479F4599E}">
      <dgm:prSet/>
      <dgm:spPr/>
      <dgm:t>
        <a:bodyPr/>
        <a:lstStyle/>
        <a:p>
          <a:endParaRPr lang="cs-CZ"/>
        </a:p>
      </dgm:t>
    </dgm:pt>
    <dgm:pt modelId="{69F0772E-66BA-4E29-9E5F-770DBD5F3DC3}">
      <dgm:prSet phldrT="[Text]" custT="1"/>
      <dgm:spPr/>
      <dgm:t>
        <a:bodyPr/>
        <a:lstStyle/>
        <a:p>
          <a:r>
            <a:rPr lang="cs-CZ" sz="3600" dirty="0" smtClean="0"/>
            <a:t>tuky</a:t>
          </a:r>
          <a:endParaRPr lang="cs-CZ" sz="3600" dirty="0"/>
        </a:p>
      </dgm:t>
    </dgm:pt>
    <dgm:pt modelId="{02680933-B1C7-4CB2-894D-8298CD229629}" type="parTrans" cxnId="{01385573-7CDE-4808-887B-C3761EC277B9}">
      <dgm:prSet/>
      <dgm:spPr/>
      <dgm:t>
        <a:bodyPr/>
        <a:lstStyle/>
        <a:p>
          <a:endParaRPr lang="cs-CZ"/>
        </a:p>
      </dgm:t>
    </dgm:pt>
    <dgm:pt modelId="{FAB8FE99-4891-415C-9971-7CD1C16C093C}" type="sibTrans" cxnId="{01385573-7CDE-4808-887B-C3761EC277B9}">
      <dgm:prSet/>
      <dgm:spPr/>
      <dgm:t>
        <a:bodyPr/>
        <a:lstStyle/>
        <a:p>
          <a:endParaRPr lang="cs-CZ"/>
        </a:p>
      </dgm:t>
    </dgm:pt>
    <dgm:pt modelId="{EC7B9814-4CDC-495E-B08E-2E687E23C03C}">
      <dgm:prSet phldrT="[Text]" custT="1"/>
      <dgm:spPr/>
      <dgm:t>
        <a:bodyPr/>
        <a:lstStyle/>
        <a:p>
          <a:r>
            <a:rPr lang="cs-CZ" sz="3600" dirty="0" smtClean="0"/>
            <a:t>oleje</a:t>
          </a:r>
          <a:endParaRPr lang="cs-CZ" sz="3600" dirty="0"/>
        </a:p>
      </dgm:t>
    </dgm:pt>
    <dgm:pt modelId="{A05684F9-AF82-4903-99EB-265F73CA6801}" type="parTrans" cxnId="{A6BECE50-4B13-4C5A-8366-B6C16DEC0168}">
      <dgm:prSet/>
      <dgm:spPr/>
      <dgm:t>
        <a:bodyPr/>
        <a:lstStyle/>
        <a:p>
          <a:endParaRPr lang="cs-CZ"/>
        </a:p>
      </dgm:t>
    </dgm:pt>
    <dgm:pt modelId="{858DA069-278A-415D-BD3F-5B5E481AD886}" type="sibTrans" cxnId="{A6BECE50-4B13-4C5A-8366-B6C16DEC0168}">
      <dgm:prSet/>
      <dgm:spPr/>
      <dgm:t>
        <a:bodyPr/>
        <a:lstStyle/>
        <a:p>
          <a:endParaRPr lang="cs-CZ"/>
        </a:p>
      </dgm:t>
    </dgm:pt>
    <dgm:pt modelId="{315AB983-A66A-4150-B2E1-B5E0E35C533E}">
      <dgm:prSet phldrT="[Text]" custT="1"/>
      <dgm:spPr/>
      <dgm:t>
        <a:bodyPr/>
        <a:lstStyle/>
        <a:p>
          <a:r>
            <a:rPr lang="cs-CZ" sz="3600" dirty="0" smtClean="0"/>
            <a:t>vosky</a:t>
          </a:r>
          <a:endParaRPr lang="cs-CZ" sz="3600" dirty="0"/>
        </a:p>
      </dgm:t>
    </dgm:pt>
    <dgm:pt modelId="{8749E702-DA7C-4B2B-ADCE-3C69AB7134ED}" type="parTrans" cxnId="{0EF01860-EEEF-4E66-B4A9-6C3F7463C235}">
      <dgm:prSet/>
      <dgm:spPr/>
      <dgm:t>
        <a:bodyPr/>
        <a:lstStyle/>
        <a:p>
          <a:endParaRPr lang="cs-CZ"/>
        </a:p>
      </dgm:t>
    </dgm:pt>
    <dgm:pt modelId="{9C231027-3077-4708-A224-A1A98236813A}" type="sibTrans" cxnId="{0EF01860-EEEF-4E66-B4A9-6C3F7463C235}">
      <dgm:prSet/>
      <dgm:spPr/>
      <dgm:t>
        <a:bodyPr/>
        <a:lstStyle/>
        <a:p>
          <a:endParaRPr lang="cs-CZ"/>
        </a:p>
      </dgm:t>
    </dgm:pt>
    <dgm:pt modelId="{F13947EB-B810-4E27-BF2D-2112A5A7DA82}">
      <dgm:prSet/>
      <dgm:spPr/>
      <dgm:t>
        <a:bodyPr/>
        <a:lstStyle/>
        <a:p>
          <a:endParaRPr lang="cs-CZ"/>
        </a:p>
      </dgm:t>
    </dgm:pt>
    <dgm:pt modelId="{EDEA64A1-9AD8-4C42-B247-2C8178093A37}" type="parTrans" cxnId="{915853BE-5DB0-4964-9DE0-E0563A5289B5}">
      <dgm:prSet/>
      <dgm:spPr/>
      <dgm:t>
        <a:bodyPr/>
        <a:lstStyle/>
        <a:p>
          <a:endParaRPr lang="cs-CZ"/>
        </a:p>
      </dgm:t>
    </dgm:pt>
    <dgm:pt modelId="{7E082EE5-CF63-4560-91E7-4982F4543479}" type="sibTrans" cxnId="{915853BE-5DB0-4964-9DE0-E0563A5289B5}">
      <dgm:prSet/>
      <dgm:spPr/>
      <dgm:t>
        <a:bodyPr/>
        <a:lstStyle/>
        <a:p>
          <a:endParaRPr lang="cs-CZ"/>
        </a:p>
      </dgm:t>
    </dgm:pt>
    <dgm:pt modelId="{0CEA3EF1-923B-44F8-AC4E-AB316B4C1449}">
      <dgm:prSet/>
      <dgm:spPr/>
      <dgm:t>
        <a:bodyPr/>
        <a:lstStyle/>
        <a:p>
          <a:endParaRPr lang="cs-CZ"/>
        </a:p>
      </dgm:t>
    </dgm:pt>
    <dgm:pt modelId="{7A0A45A3-52EC-43FA-9C0C-C228A35555D5}" type="parTrans" cxnId="{079F3B4B-1242-4E5D-A6B6-D070C81289FB}">
      <dgm:prSet/>
      <dgm:spPr/>
      <dgm:t>
        <a:bodyPr/>
        <a:lstStyle/>
        <a:p>
          <a:endParaRPr lang="cs-CZ"/>
        </a:p>
      </dgm:t>
    </dgm:pt>
    <dgm:pt modelId="{A6D6982A-F302-41B9-9154-0E3095E86F34}" type="sibTrans" cxnId="{079F3B4B-1242-4E5D-A6B6-D070C81289FB}">
      <dgm:prSet/>
      <dgm:spPr/>
      <dgm:t>
        <a:bodyPr/>
        <a:lstStyle/>
        <a:p>
          <a:endParaRPr lang="cs-CZ"/>
        </a:p>
      </dgm:t>
    </dgm:pt>
    <dgm:pt modelId="{15CAABD8-48DB-43D3-AB9A-1ED51F0FE32D}">
      <dgm:prSet/>
      <dgm:spPr/>
      <dgm:t>
        <a:bodyPr/>
        <a:lstStyle/>
        <a:p>
          <a:endParaRPr lang="cs-CZ"/>
        </a:p>
      </dgm:t>
    </dgm:pt>
    <dgm:pt modelId="{686C4807-3D8B-41F8-9D39-D024AB3126FD}" type="parTrans" cxnId="{3EE23BD6-4EE4-41D7-8227-A48801BADC8D}">
      <dgm:prSet/>
      <dgm:spPr/>
      <dgm:t>
        <a:bodyPr/>
        <a:lstStyle/>
        <a:p>
          <a:endParaRPr lang="cs-CZ"/>
        </a:p>
      </dgm:t>
    </dgm:pt>
    <dgm:pt modelId="{BC8F0955-3807-49BC-A093-F385C44A913B}" type="sibTrans" cxnId="{3EE23BD6-4EE4-41D7-8227-A48801BADC8D}">
      <dgm:prSet/>
      <dgm:spPr/>
      <dgm:t>
        <a:bodyPr/>
        <a:lstStyle/>
        <a:p>
          <a:endParaRPr lang="cs-CZ"/>
        </a:p>
      </dgm:t>
    </dgm:pt>
    <dgm:pt modelId="{F54FF305-CF3B-4494-BA67-D039E2A65FD3}">
      <dgm:prSet/>
      <dgm:spPr/>
      <dgm:t>
        <a:bodyPr/>
        <a:lstStyle/>
        <a:p>
          <a:endParaRPr lang="cs-CZ"/>
        </a:p>
      </dgm:t>
    </dgm:pt>
    <dgm:pt modelId="{20186804-635C-4677-9FA4-6463CB847E80}" type="parTrans" cxnId="{C3487E45-B3E0-4421-8FA3-9A05B3F7688B}">
      <dgm:prSet/>
      <dgm:spPr/>
      <dgm:t>
        <a:bodyPr/>
        <a:lstStyle/>
        <a:p>
          <a:endParaRPr lang="cs-CZ"/>
        </a:p>
      </dgm:t>
    </dgm:pt>
    <dgm:pt modelId="{7BE6AA5C-FA14-4BE4-AA08-BD437C79E21F}" type="sibTrans" cxnId="{C3487E45-B3E0-4421-8FA3-9A05B3F7688B}">
      <dgm:prSet/>
      <dgm:spPr/>
      <dgm:t>
        <a:bodyPr/>
        <a:lstStyle/>
        <a:p>
          <a:endParaRPr lang="cs-CZ"/>
        </a:p>
      </dgm:t>
    </dgm:pt>
    <dgm:pt modelId="{66E43A7B-2A23-4E83-94A8-5D5F7182702C}">
      <dgm:prSet/>
      <dgm:spPr/>
      <dgm:t>
        <a:bodyPr/>
        <a:lstStyle/>
        <a:p>
          <a:endParaRPr lang="cs-CZ"/>
        </a:p>
      </dgm:t>
    </dgm:pt>
    <dgm:pt modelId="{A1FACE46-4BFF-4F8A-8591-648E93EB54A9}" type="parTrans" cxnId="{09B6EA81-01ED-42C7-96F3-6C7C1A0A04F9}">
      <dgm:prSet/>
      <dgm:spPr/>
      <dgm:t>
        <a:bodyPr/>
        <a:lstStyle/>
        <a:p>
          <a:endParaRPr lang="cs-CZ"/>
        </a:p>
      </dgm:t>
    </dgm:pt>
    <dgm:pt modelId="{84C65AC7-3364-4281-9B96-A3995B4F0C4A}" type="sibTrans" cxnId="{09B6EA81-01ED-42C7-96F3-6C7C1A0A04F9}">
      <dgm:prSet/>
      <dgm:spPr/>
      <dgm:t>
        <a:bodyPr/>
        <a:lstStyle/>
        <a:p>
          <a:endParaRPr lang="cs-CZ"/>
        </a:p>
      </dgm:t>
    </dgm:pt>
    <dgm:pt modelId="{FC211B46-5B60-489B-A124-BA83CC68EF38}">
      <dgm:prSet/>
      <dgm:spPr/>
      <dgm:t>
        <a:bodyPr/>
        <a:lstStyle/>
        <a:p>
          <a:endParaRPr lang="cs-CZ"/>
        </a:p>
      </dgm:t>
    </dgm:pt>
    <dgm:pt modelId="{591EC571-9052-4254-9528-C52716710032}" type="parTrans" cxnId="{52BA2A8E-387C-405B-9CC2-2ECCC1099405}">
      <dgm:prSet/>
      <dgm:spPr/>
      <dgm:t>
        <a:bodyPr/>
        <a:lstStyle/>
        <a:p>
          <a:endParaRPr lang="cs-CZ"/>
        </a:p>
      </dgm:t>
    </dgm:pt>
    <dgm:pt modelId="{74C64D87-E99D-4142-B3A4-90835C536CBC}" type="sibTrans" cxnId="{52BA2A8E-387C-405B-9CC2-2ECCC1099405}">
      <dgm:prSet/>
      <dgm:spPr/>
      <dgm:t>
        <a:bodyPr/>
        <a:lstStyle/>
        <a:p>
          <a:endParaRPr lang="cs-CZ"/>
        </a:p>
      </dgm:t>
    </dgm:pt>
    <dgm:pt modelId="{463BCC4B-ECC7-478C-B763-B421E9227C2C}">
      <dgm:prSet/>
      <dgm:spPr/>
      <dgm:t>
        <a:bodyPr/>
        <a:lstStyle/>
        <a:p>
          <a:endParaRPr lang="cs-CZ"/>
        </a:p>
      </dgm:t>
    </dgm:pt>
    <dgm:pt modelId="{BFA044F9-1952-4617-8974-1DE87D5237B2}" type="parTrans" cxnId="{1205AFD3-3D4D-4ED9-B80C-ECB553601E0D}">
      <dgm:prSet/>
      <dgm:spPr/>
      <dgm:t>
        <a:bodyPr/>
        <a:lstStyle/>
        <a:p>
          <a:endParaRPr lang="cs-CZ"/>
        </a:p>
      </dgm:t>
    </dgm:pt>
    <dgm:pt modelId="{80338B65-60A7-4B13-9EDF-A40327535804}" type="sibTrans" cxnId="{1205AFD3-3D4D-4ED9-B80C-ECB553601E0D}">
      <dgm:prSet/>
      <dgm:spPr/>
      <dgm:t>
        <a:bodyPr/>
        <a:lstStyle/>
        <a:p>
          <a:endParaRPr lang="cs-CZ"/>
        </a:p>
      </dgm:t>
    </dgm:pt>
    <dgm:pt modelId="{F078864A-1160-4F3B-9737-520B471A2072}">
      <dgm:prSet/>
      <dgm:spPr/>
      <dgm:t>
        <a:bodyPr/>
        <a:lstStyle/>
        <a:p>
          <a:endParaRPr lang="cs-CZ"/>
        </a:p>
      </dgm:t>
    </dgm:pt>
    <dgm:pt modelId="{765E4BCF-3FFE-4A48-9D2B-90ACFAD9F9EF}" type="parTrans" cxnId="{F6265F0E-4E2E-4170-BD8E-CE8EC6F43D5E}">
      <dgm:prSet/>
      <dgm:spPr/>
      <dgm:t>
        <a:bodyPr/>
        <a:lstStyle/>
        <a:p>
          <a:endParaRPr lang="cs-CZ"/>
        </a:p>
      </dgm:t>
    </dgm:pt>
    <dgm:pt modelId="{EE0DB08D-0BD5-4037-BF66-A9155F272E78}" type="sibTrans" cxnId="{F6265F0E-4E2E-4170-BD8E-CE8EC6F43D5E}">
      <dgm:prSet/>
      <dgm:spPr/>
      <dgm:t>
        <a:bodyPr/>
        <a:lstStyle/>
        <a:p>
          <a:endParaRPr lang="cs-CZ"/>
        </a:p>
      </dgm:t>
    </dgm:pt>
    <dgm:pt modelId="{DC35E7FC-2CC0-4D7E-8C79-678E20E80CAB}">
      <dgm:prSet/>
      <dgm:spPr/>
      <dgm:t>
        <a:bodyPr/>
        <a:lstStyle/>
        <a:p>
          <a:endParaRPr lang="cs-CZ"/>
        </a:p>
      </dgm:t>
    </dgm:pt>
    <dgm:pt modelId="{4F22BC6E-D764-4BDB-86BE-24C3F6A829C9}" type="parTrans" cxnId="{9BDB721B-E5E8-4C0E-BD6F-37C981DC88BB}">
      <dgm:prSet/>
      <dgm:spPr/>
      <dgm:t>
        <a:bodyPr/>
        <a:lstStyle/>
        <a:p>
          <a:endParaRPr lang="cs-CZ"/>
        </a:p>
      </dgm:t>
    </dgm:pt>
    <dgm:pt modelId="{E0EF17D5-A18E-4D1E-8EF3-2367C67732D0}" type="sibTrans" cxnId="{9BDB721B-E5E8-4C0E-BD6F-37C981DC88BB}">
      <dgm:prSet/>
      <dgm:spPr/>
      <dgm:t>
        <a:bodyPr/>
        <a:lstStyle/>
        <a:p>
          <a:endParaRPr lang="cs-CZ"/>
        </a:p>
      </dgm:t>
    </dgm:pt>
    <dgm:pt modelId="{5B25256B-8210-42D0-99DC-1EC0360BF721}">
      <dgm:prSet/>
      <dgm:spPr/>
      <dgm:t>
        <a:bodyPr/>
        <a:lstStyle/>
        <a:p>
          <a:endParaRPr lang="cs-CZ"/>
        </a:p>
      </dgm:t>
    </dgm:pt>
    <dgm:pt modelId="{E3B4C532-932D-4AEC-A5D1-BC7E0E9DEBD9}" type="parTrans" cxnId="{A2EA8D8C-09BA-4540-B5D0-AF505E7ADA86}">
      <dgm:prSet/>
      <dgm:spPr/>
      <dgm:t>
        <a:bodyPr/>
        <a:lstStyle/>
        <a:p>
          <a:endParaRPr lang="cs-CZ"/>
        </a:p>
      </dgm:t>
    </dgm:pt>
    <dgm:pt modelId="{B986C43D-E33D-47A5-A228-C7BB1DBDA59D}" type="sibTrans" cxnId="{A2EA8D8C-09BA-4540-B5D0-AF505E7ADA86}">
      <dgm:prSet/>
      <dgm:spPr/>
      <dgm:t>
        <a:bodyPr/>
        <a:lstStyle/>
        <a:p>
          <a:endParaRPr lang="cs-CZ"/>
        </a:p>
      </dgm:t>
    </dgm:pt>
    <dgm:pt modelId="{D2FD8C2E-DCD7-4283-8259-A7C828BEA64E}">
      <dgm:prSet/>
      <dgm:spPr/>
      <dgm:t>
        <a:bodyPr/>
        <a:lstStyle/>
        <a:p>
          <a:endParaRPr lang="cs-CZ"/>
        </a:p>
      </dgm:t>
    </dgm:pt>
    <dgm:pt modelId="{8D2A4AEF-9830-460F-B751-16AE996E01A8}" type="parTrans" cxnId="{789CB2C1-2860-4880-BFD9-55DD9FCE971F}">
      <dgm:prSet/>
      <dgm:spPr/>
      <dgm:t>
        <a:bodyPr/>
        <a:lstStyle/>
        <a:p>
          <a:endParaRPr lang="cs-CZ"/>
        </a:p>
      </dgm:t>
    </dgm:pt>
    <dgm:pt modelId="{C9345766-BAFD-4CA5-AA1A-E1B09A580C53}" type="sibTrans" cxnId="{789CB2C1-2860-4880-BFD9-55DD9FCE971F}">
      <dgm:prSet/>
      <dgm:spPr/>
      <dgm:t>
        <a:bodyPr/>
        <a:lstStyle/>
        <a:p>
          <a:endParaRPr lang="cs-CZ"/>
        </a:p>
      </dgm:t>
    </dgm:pt>
    <dgm:pt modelId="{E8A1D24E-5B7D-41A7-A379-2484EB3481CE}">
      <dgm:prSet/>
      <dgm:spPr/>
      <dgm:t>
        <a:bodyPr/>
        <a:lstStyle/>
        <a:p>
          <a:endParaRPr lang="cs-CZ"/>
        </a:p>
      </dgm:t>
    </dgm:pt>
    <dgm:pt modelId="{9FE45C82-C62A-489E-9621-0762F010A82E}" type="parTrans" cxnId="{8394DF40-6313-4B5E-9845-9E50B699089C}">
      <dgm:prSet/>
      <dgm:spPr/>
      <dgm:t>
        <a:bodyPr/>
        <a:lstStyle/>
        <a:p>
          <a:endParaRPr lang="cs-CZ"/>
        </a:p>
      </dgm:t>
    </dgm:pt>
    <dgm:pt modelId="{DDF48101-9483-43BB-BD67-0D063B82CB52}" type="sibTrans" cxnId="{8394DF40-6313-4B5E-9845-9E50B699089C}">
      <dgm:prSet/>
      <dgm:spPr/>
      <dgm:t>
        <a:bodyPr/>
        <a:lstStyle/>
        <a:p>
          <a:endParaRPr lang="cs-CZ"/>
        </a:p>
      </dgm:t>
    </dgm:pt>
    <dgm:pt modelId="{66660EDD-4F9A-4A89-8091-465BE70D58AB}">
      <dgm:prSet/>
      <dgm:spPr/>
      <dgm:t>
        <a:bodyPr/>
        <a:lstStyle/>
        <a:p>
          <a:endParaRPr lang="cs-CZ"/>
        </a:p>
      </dgm:t>
    </dgm:pt>
    <dgm:pt modelId="{E0B9A748-7530-43EB-A4B4-0CA3B52A79D9}" type="parTrans" cxnId="{8D440B39-697F-433A-92A6-9870660A9445}">
      <dgm:prSet/>
      <dgm:spPr/>
      <dgm:t>
        <a:bodyPr/>
        <a:lstStyle/>
        <a:p>
          <a:endParaRPr lang="cs-CZ"/>
        </a:p>
      </dgm:t>
    </dgm:pt>
    <dgm:pt modelId="{3F6CFFB3-EF5A-4A0E-9ADA-736DF315F661}" type="sibTrans" cxnId="{8D440B39-697F-433A-92A6-9870660A9445}">
      <dgm:prSet/>
      <dgm:spPr/>
      <dgm:t>
        <a:bodyPr/>
        <a:lstStyle/>
        <a:p>
          <a:endParaRPr lang="cs-CZ"/>
        </a:p>
      </dgm:t>
    </dgm:pt>
    <dgm:pt modelId="{79B3BA27-82AB-42B0-AF41-C5A9138238CD}">
      <dgm:prSet/>
      <dgm:spPr/>
      <dgm:t>
        <a:bodyPr/>
        <a:lstStyle/>
        <a:p>
          <a:endParaRPr lang="cs-CZ"/>
        </a:p>
      </dgm:t>
    </dgm:pt>
    <dgm:pt modelId="{630709AD-35E1-457D-AFD9-DD415724D369}" type="parTrans" cxnId="{B531D0A6-B3C8-4809-9DC3-48F57D602C14}">
      <dgm:prSet/>
      <dgm:spPr/>
      <dgm:t>
        <a:bodyPr/>
        <a:lstStyle/>
        <a:p>
          <a:endParaRPr lang="cs-CZ"/>
        </a:p>
      </dgm:t>
    </dgm:pt>
    <dgm:pt modelId="{A581E7CF-959A-4C9E-9FB6-E3DE7C7FC70E}" type="sibTrans" cxnId="{B531D0A6-B3C8-4809-9DC3-48F57D602C14}">
      <dgm:prSet/>
      <dgm:spPr/>
      <dgm:t>
        <a:bodyPr/>
        <a:lstStyle/>
        <a:p>
          <a:endParaRPr lang="cs-CZ"/>
        </a:p>
      </dgm:t>
    </dgm:pt>
    <dgm:pt modelId="{68B98750-BDD3-4B2C-AC58-0CA72C8861BD}">
      <dgm:prSet/>
      <dgm:spPr/>
      <dgm:t>
        <a:bodyPr/>
        <a:lstStyle/>
        <a:p>
          <a:endParaRPr lang="cs-CZ"/>
        </a:p>
      </dgm:t>
    </dgm:pt>
    <dgm:pt modelId="{61078FA2-E08A-4F74-8CA5-C8227648EA7C}" type="parTrans" cxnId="{430FBEAE-F0CB-4D4E-84FE-0AE41658F2CE}">
      <dgm:prSet/>
      <dgm:spPr/>
      <dgm:t>
        <a:bodyPr/>
        <a:lstStyle/>
        <a:p>
          <a:endParaRPr lang="cs-CZ"/>
        </a:p>
      </dgm:t>
    </dgm:pt>
    <dgm:pt modelId="{86935DD1-1016-401E-9F54-026CB5F4BA21}" type="sibTrans" cxnId="{430FBEAE-F0CB-4D4E-84FE-0AE41658F2CE}">
      <dgm:prSet/>
      <dgm:spPr/>
      <dgm:t>
        <a:bodyPr/>
        <a:lstStyle/>
        <a:p>
          <a:endParaRPr lang="cs-CZ"/>
        </a:p>
      </dgm:t>
    </dgm:pt>
    <dgm:pt modelId="{F1BE0E90-61AC-420B-A917-0959A3DE1303}">
      <dgm:prSet/>
      <dgm:spPr/>
      <dgm:t>
        <a:bodyPr/>
        <a:lstStyle/>
        <a:p>
          <a:endParaRPr lang="cs-CZ"/>
        </a:p>
      </dgm:t>
    </dgm:pt>
    <dgm:pt modelId="{CF522FB6-C29A-4537-9712-B8C11A117C33}" type="parTrans" cxnId="{A4240260-2068-43B9-B618-ED22868D7C6C}">
      <dgm:prSet/>
      <dgm:spPr/>
      <dgm:t>
        <a:bodyPr/>
        <a:lstStyle/>
        <a:p>
          <a:endParaRPr lang="cs-CZ"/>
        </a:p>
      </dgm:t>
    </dgm:pt>
    <dgm:pt modelId="{DC122BA8-EDDB-474A-93F3-A9FC08F35480}" type="sibTrans" cxnId="{A4240260-2068-43B9-B618-ED22868D7C6C}">
      <dgm:prSet/>
      <dgm:spPr/>
      <dgm:t>
        <a:bodyPr/>
        <a:lstStyle/>
        <a:p>
          <a:endParaRPr lang="cs-CZ"/>
        </a:p>
      </dgm:t>
    </dgm:pt>
    <dgm:pt modelId="{E5AA6BC3-23B5-4D9C-8D35-3CF2633A8445}">
      <dgm:prSet/>
      <dgm:spPr/>
      <dgm:t>
        <a:bodyPr/>
        <a:lstStyle/>
        <a:p>
          <a:endParaRPr lang="cs-CZ"/>
        </a:p>
      </dgm:t>
    </dgm:pt>
    <dgm:pt modelId="{E167DAA4-6099-485A-B35E-7428B61D0016}" type="parTrans" cxnId="{6116A1BB-986A-47F9-BBC7-FA391707ECBA}">
      <dgm:prSet/>
      <dgm:spPr/>
      <dgm:t>
        <a:bodyPr/>
        <a:lstStyle/>
        <a:p>
          <a:endParaRPr lang="cs-CZ"/>
        </a:p>
      </dgm:t>
    </dgm:pt>
    <dgm:pt modelId="{9A356EBB-69EF-4251-A3EC-0D7EDC2A192F}" type="sibTrans" cxnId="{6116A1BB-986A-47F9-BBC7-FA391707ECBA}">
      <dgm:prSet/>
      <dgm:spPr/>
      <dgm:t>
        <a:bodyPr/>
        <a:lstStyle/>
        <a:p>
          <a:endParaRPr lang="cs-CZ"/>
        </a:p>
      </dgm:t>
    </dgm:pt>
    <dgm:pt modelId="{BDFA596C-DE96-403F-B692-9550E108381D}" type="pres">
      <dgm:prSet presAssocID="{6F10BEED-B502-4565-97BF-DEC98DAE1197}" presName="Name0" presStyleCnt="0">
        <dgm:presLayoutVars>
          <dgm:chMax val="1"/>
          <dgm:chPref val="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7CA473F4-E378-4A5F-BD18-4FE344B0FA7D}" type="pres">
      <dgm:prSet presAssocID="{950C549A-1894-43C3-82F3-E4E37904B61B}" presName="Parent" presStyleLbl="node1" presStyleIdx="0" presStyleCnt="2" custLinFactNeighborX="-42016" custLinFactNeighborY="148">
        <dgm:presLayoutVars>
          <dgm:chMax val="4"/>
          <dgm:chPref val="3"/>
        </dgm:presLayoutVars>
      </dgm:prSet>
      <dgm:spPr/>
      <dgm:t>
        <a:bodyPr/>
        <a:lstStyle/>
        <a:p>
          <a:endParaRPr lang="cs-CZ"/>
        </a:p>
      </dgm:t>
    </dgm:pt>
    <dgm:pt modelId="{1466D35C-E7F6-419D-A63F-C2B7CAB5E801}" type="pres">
      <dgm:prSet presAssocID="{69F0772E-66BA-4E29-9E5F-770DBD5F3DC3}" presName="Accent" presStyleLbl="node1" presStyleIdx="1" presStyleCnt="2"/>
      <dgm:spPr/>
    </dgm:pt>
    <dgm:pt modelId="{2EE6A7FB-8330-4F03-8927-E323CC6B9F44}" type="pres">
      <dgm:prSet presAssocID="{69F0772E-66BA-4E29-9E5F-770DBD5F3DC3}" presName="Image1" presStyleLbl="fgImgPlace1" presStyleIdx="0" presStyleCnt="3"/>
      <dgm:spPr/>
    </dgm:pt>
    <dgm:pt modelId="{46D5CE01-251B-498F-989E-91FBE1FEED55}" type="pres">
      <dgm:prSet presAssocID="{69F0772E-66BA-4E29-9E5F-770DBD5F3DC3}" presName="Child1" presStyleLbl="revTx" presStyleIdx="0" presStyleCnt="3" custScaleX="133331" custLinFactNeighborX="252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8F8FDB-D673-4E53-9CE0-EEF3DD237D30}" type="pres">
      <dgm:prSet presAssocID="{EC7B9814-4CDC-495E-B08E-2E687E23C03C}" presName="Image2" presStyleCnt="0"/>
      <dgm:spPr/>
    </dgm:pt>
    <dgm:pt modelId="{3D7E0C96-251A-4B9C-BF49-5E16A55CD0BF}" type="pres">
      <dgm:prSet presAssocID="{EC7B9814-4CDC-495E-B08E-2E687E23C03C}" presName="Image" presStyleLbl="fgImgPlace1" presStyleIdx="1" presStyleCnt="3"/>
      <dgm:spPr/>
    </dgm:pt>
    <dgm:pt modelId="{8DA0C12D-C5CD-4A3F-9253-B3B4A3CEC1AF}" type="pres">
      <dgm:prSet presAssocID="{EC7B9814-4CDC-495E-B08E-2E687E23C03C}" presName="Child2" presStyleLbl="revTx" presStyleIdx="1" presStyleCnt="3" custScaleX="85485" custLinFactNeighborX="462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02FC25-3E29-45DC-8BF3-EE331C9B1679}" type="pres">
      <dgm:prSet presAssocID="{315AB983-A66A-4150-B2E1-B5E0E35C533E}" presName="Image3" presStyleCnt="0"/>
      <dgm:spPr/>
    </dgm:pt>
    <dgm:pt modelId="{0975C4C3-4265-4B83-A9BA-AE228C17ACCB}" type="pres">
      <dgm:prSet presAssocID="{315AB983-A66A-4150-B2E1-B5E0E35C533E}" presName="Image" presStyleLbl="fgImgPlace1" presStyleIdx="2" presStyleCnt="3"/>
      <dgm:spPr/>
    </dgm:pt>
    <dgm:pt modelId="{EEA19938-5DD8-41E2-AE03-A55D64852BC3}" type="pres">
      <dgm:prSet presAssocID="{315AB983-A66A-4150-B2E1-B5E0E35C533E}" presName="Child3" presStyleLbl="revTx" presStyleIdx="2" presStyleCnt="3" custScaleX="133331" custLinFactNeighborX="252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C6B8C2-F4EC-49BA-83A5-6C840E1EC590}" type="presOf" srcId="{69F0772E-66BA-4E29-9E5F-770DBD5F3DC3}" destId="{46D5CE01-251B-498F-989E-91FBE1FEED55}" srcOrd="0" destOrd="0" presId="urn:microsoft.com/office/officeart/2011/layout/RadialPictureList"/>
    <dgm:cxn modelId="{B531D0A6-B3C8-4809-9DC3-48F57D602C14}" srcId="{6F10BEED-B502-4565-97BF-DEC98DAE1197}" destId="{79B3BA27-82AB-42B0-AF41-C5A9138238CD}" srcOrd="14" destOrd="0" parTransId="{630709AD-35E1-457D-AFD9-DD415724D369}" sibTransId="{A581E7CF-959A-4C9E-9FB6-E3DE7C7FC70E}"/>
    <dgm:cxn modelId="{A6BECE50-4B13-4C5A-8366-B6C16DEC0168}" srcId="{950C549A-1894-43C3-82F3-E4E37904B61B}" destId="{EC7B9814-4CDC-495E-B08E-2E687E23C03C}" srcOrd="1" destOrd="0" parTransId="{A05684F9-AF82-4903-99EB-265F73CA6801}" sibTransId="{858DA069-278A-415D-BD3F-5B5E481AD886}"/>
    <dgm:cxn modelId="{DB9C6935-AD88-4FD7-BE5C-C6824B8F3FCC}" type="presOf" srcId="{6F10BEED-B502-4565-97BF-DEC98DAE1197}" destId="{BDFA596C-DE96-403F-B692-9550E108381D}" srcOrd="0" destOrd="0" presId="urn:microsoft.com/office/officeart/2011/layout/RadialPictureList"/>
    <dgm:cxn modelId="{430FBEAE-F0CB-4D4E-84FE-0AE41658F2CE}" srcId="{6F10BEED-B502-4565-97BF-DEC98DAE1197}" destId="{68B98750-BDD3-4B2C-AC58-0CA72C8861BD}" srcOrd="15" destOrd="0" parTransId="{61078FA2-E08A-4F74-8CA5-C8227648EA7C}" sibTransId="{86935DD1-1016-401E-9F54-026CB5F4BA21}"/>
    <dgm:cxn modelId="{C3487E45-B3E0-4421-8FA3-9A05B3F7688B}" srcId="{6F10BEED-B502-4565-97BF-DEC98DAE1197}" destId="{F54FF305-CF3B-4494-BA67-D039E2A65FD3}" srcOrd="4" destOrd="0" parTransId="{20186804-635C-4677-9FA4-6463CB847E80}" sibTransId="{7BE6AA5C-FA14-4BE4-AA08-BD437C79E21F}"/>
    <dgm:cxn modelId="{B83232DF-2D7D-46C5-820D-72B2CC6C784E}" type="presOf" srcId="{EC7B9814-4CDC-495E-B08E-2E687E23C03C}" destId="{8DA0C12D-C5CD-4A3F-9253-B3B4A3CEC1AF}" srcOrd="0" destOrd="0" presId="urn:microsoft.com/office/officeart/2011/layout/RadialPictureList"/>
    <dgm:cxn modelId="{A2EA8D8C-09BA-4540-B5D0-AF505E7ADA86}" srcId="{6F10BEED-B502-4565-97BF-DEC98DAE1197}" destId="{5B25256B-8210-42D0-99DC-1EC0360BF721}" srcOrd="10" destOrd="0" parTransId="{E3B4C532-932D-4AEC-A5D1-BC7E0E9DEBD9}" sibTransId="{B986C43D-E33D-47A5-A228-C7BB1DBDA59D}"/>
    <dgm:cxn modelId="{09B6EA81-01ED-42C7-96F3-6C7C1A0A04F9}" srcId="{6F10BEED-B502-4565-97BF-DEC98DAE1197}" destId="{66E43A7B-2A23-4E83-94A8-5D5F7182702C}" srcOrd="5" destOrd="0" parTransId="{A1FACE46-4BFF-4F8A-8591-648E93EB54A9}" sibTransId="{84C65AC7-3364-4281-9B96-A3995B4F0C4A}"/>
    <dgm:cxn modelId="{52BA2A8E-387C-405B-9CC2-2ECCC1099405}" srcId="{6F10BEED-B502-4565-97BF-DEC98DAE1197}" destId="{FC211B46-5B60-489B-A124-BA83CC68EF38}" srcOrd="6" destOrd="0" parTransId="{591EC571-9052-4254-9528-C52716710032}" sibTransId="{74C64D87-E99D-4142-B3A4-90835C536CBC}"/>
    <dgm:cxn modelId="{789CB2C1-2860-4880-BFD9-55DD9FCE971F}" srcId="{6F10BEED-B502-4565-97BF-DEC98DAE1197}" destId="{D2FD8C2E-DCD7-4283-8259-A7C828BEA64E}" srcOrd="11" destOrd="0" parTransId="{8D2A4AEF-9830-460F-B751-16AE996E01A8}" sibTransId="{C9345766-BAFD-4CA5-AA1A-E1B09A580C53}"/>
    <dgm:cxn modelId="{DC193139-55F2-45C2-A7AA-FC6479F4599E}" srcId="{6F10BEED-B502-4565-97BF-DEC98DAE1197}" destId="{950C549A-1894-43C3-82F3-E4E37904B61B}" srcOrd="0" destOrd="0" parTransId="{76B455C1-1B07-4DCB-B1AE-4FB0896220CC}" sibTransId="{04088014-0516-499B-8CB6-8998CF328B89}"/>
    <dgm:cxn modelId="{079F3B4B-1242-4E5D-A6B6-D070C81289FB}" srcId="{6F10BEED-B502-4565-97BF-DEC98DAE1197}" destId="{0CEA3EF1-923B-44F8-AC4E-AB316B4C1449}" srcOrd="2" destOrd="0" parTransId="{7A0A45A3-52EC-43FA-9C0C-C228A35555D5}" sibTransId="{A6D6982A-F302-41B9-9154-0E3095E86F34}"/>
    <dgm:cxn modelId="{8394DF40-6313-4B5E-9845-9E50B699089C}" srcId="{6F10BEED-B502-4565-97BF-DEC98DAE1197}" destId="{E8A1D24E-5B7D-41A7-A379-2484EB3481CE}" srcOrd="12" destOrd="0" parTransId="{9FE45C82-C62A-489E-9621-0762F010A82E}" sibTransId="{DDF48101-9483-43BB-BD67-0D063B82CB52}"/>
    <dgm:cxn modelId="{07465814-1565-4FC4-9640-67A4B9ED53CE}" type="presOf" srcId="{950C549A-1894-43C3-82F3-E4E37904B61B}" destId="{7CA473F4-E378-4A5F-BD18-4FE344B0FA7D}" srcOrd="0" destOrd="0" presId="urn:microsoft.com/office/officeart/2011/layout/RadialPictureList"/>
    <dgm:cxn modelId="{F6265F0E-4E2E-4170-BD8E-CE8EC6F43D5E}" srcId="{6F10BEED-B502-4565-97BF-DEC98DAE1197}" destId="{F078864A-1160-4F3B-9737-520B471A2072}" srcOrd="8" destOrd="0" parTransId="{765E4BCF-3FFE-4A48-9D2B-90ACFAD9F9EF}" sibTransId="{EE0DB08D-0BD5-4037-BF66-A9155F272E78}"/>
    <dgm:cxn modelId="{3EE23BD6-4EE4-41D7-8227-A48801BADC8D}" srcId="{6F10BEED-B502-4565-97BF-DEC98DAE1197}" destId="{15CAABD8-48DB-43D3-AB9A-1ED51F0FE32D}" srcOrd="3" destOrd="0" parTransId="{686C4807-3D8B-41F8-9D39-D024AB3126FD}" sibTransId="{BC8F0955-3807-49BC-A093-F385C44A913B}"/>
    <dgm:cxn modelId="{01385573-7CDE-4808-887B-C3761EC277B9}" srcId="{950C549A-1894-43C3-82F3-E4E37904B61B}" destId="{69F0772E-66BA-4E29-9E5F-770DBD5F3DC3}" srcOrd="0" destOrd="0" parTransId="{02680933-B1C7-4CB2-894D-8298CD229629}" sibTransId="{FAB8FE99-4891-415C-9971-7CD1C16C093C}"/>
    <dgm:cxn modelId="{915853BE-5DB0-4964-9DE0-E0563A5289B5}" srcId="{6F10BEED-B502-4565-97BF-DEC98DAE1197}" destId="{F13947EB-B810-4E27-BF2D-2112A5A7DA82}" srcOrd="1" destOrd="0" parTransId="{EDEA64A1-9AD8-4C42-B247-2C8178093A37}" sibTransId="{7E082EE5-CF63-4560-91E7-4982F4543479}"/>
    <dgm:cxn modelId="{0EF01860-EEEF-4E66-B4A9-6C3F7463C235}" srcId="{950C549A-1894-43C3-82F3-E4E37904B61B}" destId="{315AB983-A66A-4150-B2E1-B5E0E35C533E}" srcOrd="2" destOrd="0" parTransId="{8749E702-DA7C-4B2B-ADCE-3C69AB7134ED}" sibTransId="{9C231027-3077-4708-A224-A1A98236813A}"/>
    <dgm:cxn modelId="{6116A1BB-986A-47F9-BBC7-FA391707ECBA}" srcId="{6F10BEED-B502-4565-97BF-DEC98DAE1197}" destId="{E5AA6BC3-23B5-4D9C-8D35-3CF2633A8445}" srcOrd="17" destOrd="0" parTransId="{E167DAA4-6099-485A-B35E-7428B61D0016}" sibTransId="{9A356EBB-69EF-4251-A3EC-0D7EDC2A192F}"/>
    <dgm:cxn modelId="{9BDB721B-E5E8-4C0E-BD6F-37C981DC88BB}" srcId="{6F10BEED-B502-4565-97BF-DEC98DAE1197}" destId="{DC35E7FC-2CC0-4D7E-8C79-678E20E80CAB}" srcOrd="9" destOrd="0" parTransId="{4F22BC6E-D764-4BDB-86BE-24C3F6A829C9}" sibTransId="{E0EF17D5-A18E-4D1E-8EF3-2367C67732D0}"/>
    <dgm:cxn modelId="{1205AFD3-3D4D-4ED9-B80C-ECB553601E0D}" srcId="{6F10BEED-B502-4565-97BF-DEC98DAE1197}" destId="{463BCC4B-ECC7-478C-B763-B421E9227C2C}" srcOrd="7" destOrd="0" parTransId="{BFA044F9-1952-4617-8974-1DE87D5237B2}" sibTransId="{80338B65-60A7-4B13-9EDF-A40327535804}"/>
    <dgm:cxn modelId="{8D440B39-697F-433A-92A6-9870660A9445}" srcId="{6F10BEED-B502-4565-97BF-DEC98DAE1197}" destId="{66660EDD-4F9A-4A89-8091-465BE70D58AB}" srcOrd="13" destOrd="0" parTransId="{E0B9A748-7530-43EB-A4B4-0CA3B52A79D9}" sibTransId="{3F6CFFB3-EF5A-4A0E-9ADA-736DF315F661}"/>
    <dgm:cxn modelId="{A4240260-2068-43B9-B618-ED22868D7C6C}" srcId="{6F10BEED-B502-4565-97BF-DEC98DAE1197}" destId="{F1BE0E90-61AC-420B-A917-0959A3DE1303}" srcOrd="16" destOrd="0" parTransId="{CF522FB6-C29A-4537-9712-B8C11A117C33}" sibTransId="{DC122BA8-EDDB-474A-93F3-A9FC08F35480}"/>
    <dgm:cxn modelId="{0BECDC0D-7F54-44BC-AC77-E3BB509FEB3D}" type="presOf" srcId="{315AB983-A66A-4150-B2E1-B5E0E35C533E}" destId="{EEA19938-5DD8-41E2-AE03-A55D64852BC3}" srcOrd="0" destOrd="0" presId="urn:microsoft.com/office/officeart/2011/layout/RadialPictureList"/>
    <dgm:cxn modelId="{EE7FD8EA-A20B-4AD8-BC64-E20F4851DF17}" type="presParOf" srcId="{BDFA596C-DE96-403F-B692-9550E108381D}" destId="{7CA473F4-E378-4A5F-BD18-4FE344B0FA7D}" srcOrd="0" destOrd="0" presId="urn:microsoft.com/office/officeart/2011/layout/RadialPictureList"/>
    <dgm:cxn modelId="{28B8E033-076B-4D7E-90C7-C8D4CD177348}" type="presParOf" srcId="{BDFA596C-DE96-403F-B692-9550E108381D}" destId="{1466D35C-E7F6-419D-A63F-C2B7CAB5E801}" srcOrd="1" destOrd="0" presId="urn:microsoft.com/office/officeart/2011/layout/RadialPictureList"/>
    <dgm:cxn modelId="{D7E0FC6A-09DF-4286-A6D8-E9DE91131776}" type="presParOf" srcId="{BDFA596C-DE96-403F-B692-9550E108381D}" destId="{2EE6A7FB-8330-4F03-8927-E323CC6B9F44}" srcOrd="2" destOrd="0" presId="urn:microsoft.com/office/officeart/2011/layout/RadialPictureList"/>
    <dgm:cxn modelId="{BF899A2B-BA14-4BF1-A7A2-C97CA977402F}" type="presParOf" srcId="{BDFA596C-DE96-403F-B692-9550E108381D}" destId="{46D5CE01-251B-498F-989E-91FBE1FEED55}" srcOrd="3" destOrd="0" presId="urn:microsoft.com/office/officeart/2011/layout/RadialPictureList"/>
    <dgm:cxn modelId="{7ED5367D-1DCB-4610-BF6A-D4775B912181}" type="presParOf" srcId="{BDFA596C-DE96-403F-B692-9550E108381D}" destId="{288F8FDB-D673-4E53-9CE0-EEF3DD237D30}" srcOrd="4" destOrd="0" presId="urn:microsoft.com/office/officeart/2011/layout/RadialPictureList"/>
    <dgm:cxn modelId="{22D647D5-1B9F-4C53-981F-0BFDAE86E458}" type="presParOf" srcId="{288F8FDB-D673-4E53-9CE0-EEF3DD237D30}" destId="{3D7E0C96-251A-4B9C-BF49-5E16A55CD0BF}" srcOrd="0" destOrd="0" presId="urn:microsoft.com/office/officeart/2011/layout/RadialPictureList"/>
    <dgm:cxn modelId="{82400014-5F1A-4D4A-B1CA-A8081444423A}" type="presParOf" srcId="{BDFA596C-DE96-403F-B692-9550E108381D}" destId="{8DA0C12D-C5CD-4A3F-9253-B3B4A3CEC1AF}" srcOrd="5" destOrd="0" presId="urn:microsoft.com/office/officeart/2011/layout/RadialPictureList"/>
    <dgm:cxn modelId="{185D3A71-A8BF-49E1-AEDC-CF74CF2875E3}" type="presParOf" srcId="{BDFA596C-DE96-403F-B692-9550E108381D}" destId="{6002FC25-3E29-45DC-8BF3-EE331C9B1679}" srcOrd="6" destOrd="0" presId="urn:microsoft.com/office/officeart/2011/layout/RadialPictureList"/>
    <dgm:cxn modelId="{36A0189F-E3C0-42D3-A9EA-B10F6669FF2E}" type="presParOf" srcId="{6002FC25-3E29-45DC-8BF3-EE331C9B1679}" destId="{0975C4C3-4265-4B83-A9BA-AE228C17ACCB}" srcOrd="0" destOrd="0" presId="urn:microsoft.com/office/officeart/2011/layout/RadialPictureList"/>
    <dgm:cxn modelId="{71CD6125-354A-4874-95AF-63C33D42C519}" type="presParOf" srcId="{BDFA596C-DE96-403F-B692-9550E108381D}" destId="{EEA19938-5DD8-41E2-AE03-A55D64852BC3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473F4-E378-4A5F-BD18-4FE344B0FA7D}">
      <dsp:nvSpPr>
        <dsp:cNvPr id="0" name=""/>
        <dsp:cNvSpPr/>
      </dsp:nvSpPr>
      <dsp:spPr>
        <a:xfrm>
          <a:off x="432055" y="936097"/>
          <a:ext cx="1679078" cy="1679161"/>
        </a:xfrm>
        <a:prstGeom prst="ellipse">
          <a:avLst/>
        </a:prstGeom>
        <a:gradFill rotWithShape="1">
          <a:gsLst>
            <a:gs pos="0">
              <a:schemeClr val="accent5">
                <a:shade val="47500"/>
                <a:satMod val="137000"/>
              </a:schemeClr>
            </a:gs>
            <a:gs pos="55000">
              <a:schemeClr val="accent5">
                <a:shade val="69000"/>
                <a:satMod val="137000"/>
              </a:schemeClr>
            </a:gs>
            <a:gs pos="100000">
              <a:schemeClr val="accent5">
                <a:shade val="98000"/>
                <a:satMod val="137000"/>
              </a:schemeClr>
            </a:gs>
          </a:gsLst>
          <a:lin ang="16200000" scaled="0"/>
        </a:gradFill>
        <a:ln w="9525" cap="rnd" cmpd="sng" algn="ctr">
          <a:solidFill>
            <a:schemeClr val="accent5"/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LIPIDY</a:t>
          </a:r>
          <a:endParaRPr lang="cs-CZ" sz="3100" kern="1200" dirty="0"/>
        </a:p>
      </dsp:txBody>
      <dsp:txXfrm>
        <a:off x="677950" y="1182004"/>
        <a:ext cx="1187288" cy="1187347"/>
      </dsp:txXfrm>
    </dsp:sp>
    <dsp:sp modelId="{1466D35C-E7F6-419D-A63F-C2B7CAB5E801}">
      <dsp:nvSpPr>
        <dsp:cNvPr id="0" name=""/>
        <dsp:cNvSpPr/>
      </dsp:nvSpPr>
      <dsp:spPr>
        <a:xfrm>
          <a:off x="271660" y="0"/>
          <a:ext cx="3384745" cy="3528392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6A7FB-8330-4F03-8927-E323CC6B9F44}">
      <dsp:nvSpPr>
        <dsp:cNvPr id="0" name=""/>
        <dsp:cNvSpPr/>
      </dsp:nvSpPr>
      <dsp:spPr>
        <a:xfrm>
          <a:off x="2763940" y="297443"/>
          <a:ext cx="899488" cy="899739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5CE01-251B-498F-989E-91FBE1FEED55}">
      <dsp:nvSpPr>
        <dsp:cNvPr id="0" name=""/>
        <dsp:cNvSpPr/>
      </dsp:nvSpPr>
      <dsp:spPr>
        <a:xfrm>
          <a:off x="3835049" y="311909"/>
          <a:ext cx="1605305" cy="870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3600" kern="1200" dirty="0" smtClean="0"/>
            <a:t>tuky</a:t>
          </a:r>
          <a:endParaRPr lang="cs-CZ" sz="3600" kern="1200" dirty="0"/>
        </a:p>
      </dsp:txBody>
      <dsp:txXfrm>
        <a:off x="3835049" y="311909"/>
        <a:ext cx="1605305" cy="870807"/>
      </dsp:txXfrm>
    </dsp:sp>
    <dsp:sp modelId="{3D7E0C96-251A-4B9C-BF49-5E16A55CD0BF}">
      <dsp:nvSpPr>
        <dsp:cNvPr id="0" name=""/>
        <dsp:cNvSpPr/>
      </dsp:nvSpPr>
      <dsp:spPr>
        <a:xfrm>
          <a:off x="3111595" y="1321029"/>
          <a:ext cx="899488" cy="899739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0C12D-C5CD-4A3F-9253-B3B4A3CEC1AF}">
      <dsp:nvSpPr>
        <dsp:cNvPr id="0" name=""/>
        <dsp:cNvSpPr/>
      </dsp:nvSpPr>
      <dsp:spPr>
        <a:xfrm>
          <a:off x="4227344" y="1333732"/>
          <a:ext cx="1029239" cy="870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3600" kern="1200" dirty="0" smtClean="0"/>
            <a:t>oleje</a:t>
          </a:r>
          <a:endParaRPr lang="cs-CZ" sz="3600" kern="1200" dirty="0"/>
        </a:p>
      </dsp:txBody>
      <dsp:txXfrm>
        <a:off x="4227344" y="1333732"/>
        <a:ext cx="1029239" cy="870807"/>
      </dsp:txXfrm>
    </dsp:sp>
    <dsp:sp modelId="{0975C4C3-4265-4B83-A9BA-AE228C17ACCB}">
      <dsp:nvSpPr>
        <dsp:cNvPr id="0" name=""/>
        <dsp:cNvSpPr/>
      </dsp:nvSpPr>
      <dsp:spPr>
        <a:xfrm>
          <a:off x="2763940" y="2359082"/>
          <a:ext cx="899488" cy="899739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A19938-5DD8-41E2-AE03-A55D64852BC3}">
      <dsp:nvSpPr>
        <dsp:cNvPr id="0" name=""/>
        <dsp:cNvSpPr/>
      </dsp:nvSpPr>
      <dsp:spPr>
        <a:xfrm>
          <a:off x="3835049" y="2377430"/>
          <a:ext cx="1605305" cy="870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3600" kern="1200" dirty="0" smtClean="0"/>
            <a:t>vosky</a:t>
          </a:r>
          <a:endParaRPr lang="cs-CZ" sz="3600" kern="1200" dirty="0"/>
        </a:p>
      </dsp:txBody>
      <dsp:txXfrm>
        <a:off x="3835049" y="2377430"/>
        <a:ext cx="1605305" cy="8708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Paprskový seznam obrázků"/>
  <dgm:desc val="Umožňuje znázornit vztah k centrální myšlence. Tvar úrovně 1 obsahuje text a všechny tvary úrovně 2 obsahují obrázek s odpovídajícím textem. Omezeno na čtyři obrázky úrovně 2.  Nepoužité obrázky se nezobrazí, ale budou stále k dispozici, pokud přepnete rozložení. Nejlepších výsledků dosáhnete s malým množstvím textu úrovně 2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569C8-CC53-4B8A-9634-925BE056485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654E5-7F91-4E6A-BC1C-4001E3AB2E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37828" y="5517232"/>
            <a:ext cx="7196336" cy="91095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ANOTACE: Materiál je určen pro žáky 9. ročníku a slouží k výkladu nového učiva.</a:t>
            </a:r>
          </a:p>
          <a:p>
            <a:endParaRPr lang="cs-CZ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4078" y="1700808"/>
            <a:ext cx="8568952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VY_32_INOVACE_CH.9.A.16_tuky</a:t>
            </a:r>
            <a:endParaRPr lang="cs-CZ" sz="2300" dirty="0" smtClean="0"/>
          </a:p>
          <a:p>
            <a:pPr algn="ctr"/>
            <a:r>
              <a:rPr lang="cs-CZ" sz="2300" dirty="0" smtClean="0"/>
              <a:t>Název: Tuky</a:t>
            </a:r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r>
              <a:rPr lang="cs-CZ" sz="2300" dirty="0" smtClean="0"/>
              <a:t>Vzdělávací oblast/obor: Člověk a příroda/Chemie</a:t>
            </a:r>
          </a:p>
          <a:p>
            <a:pPr algn="ctr"/>
            <a:r>
              <a:rPr lang="cs-CZ" sz="2300" dirty="0" smtClean="0"/>
              <a:t>Tematický okruh/téma: </a:t>
            </a:r>
            <a:r>
              <a:rPr lang="cs-CZ" sz="2300" dirty="0"/>
              <a:t>P</a:t>
            </a:r>
            <a:r>
              <a:rPr lang="cs-CZ" sz="2300" dirty="0" smtClean="0"/>
              <a:t>řírodní láky/Tuky</a:t>
            </a:r>
            <a:endParaRPr lang="cs-CZ" sz="2300" dirty="0" smtClean="0">
              <a:solidFill>
                <a:srgbClr val="FF0000"/>
              </a:solidFill>
            </a:endParaRPr>
          </a:p>
          <a:p>
            <a:pPr algn="ctr"/>
            <a:r>
              <a:rPr lang="cs-CZ" sz="2300" dirty="0" smtClean="0"/>
              <a:t>Vytvořeno: 31. 3.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600342" y="528408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79632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548680"/>
            <a:ext cx="8280920" cy="5904656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2400"/>
              </a:spcBef>
            </a:pPr>
            <a:r>
              <a:rPr lang="cs-CZ" sz="4400" b="1" dirty="0" smtClean="0">
                <a:solidFill>
                  <a:schemeClr val="bg1"/>
                </a:solidFill>
              </a:rPr>
              <a:t>Co jsou to civilizační choroby?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- spojeny </a:t>
            </a:r>
            <a:r>
              <a:rPr lang="cs-CZ" sz="4400" dirty="0">
                <a:solidFill>
                  <a:schemeClr val="bg1"/>
                </a:solidFill>
              </a:rPr>
              <a:t>s </a:t>
            </a:r>
            <a:r>
              <a:rPr lang="cs-CZ" sz="4400" dirty="0" smtClean="0">
                <a:solidFill>
                  <a:schemeClr val="bg1"/>
                </a:solidFill>
              </a:rPr>
              <a:t>životním </a:t>
            </a:r>
            <a:r>
              <a:rPr lang="cs-CZ" sz="4400" dirty="0">
                <a:solidFill>
                  <a:schemeClr val="bg1"/>
                </a:solidFill>
                <a:latin typeface="Times New Roman"/>
                <a:cs typeface="Times New Roman"/>
              </a:rPr>
              <a:t>s</a:t>
            </a:r>
            <a:r>
              <a:rPr lang="cs-CZ" sz="4400" dirty="0">
                <a:solidFill>
                  <a:schemeClr val="bg1"/>
                </a:solidFill>
              </a:rPr>
              <a:t>tylem</a:t>
            </a:r>
            <a:r>
              <a:rPr lang="cs-CZ" sz="4400" dirty="0" smtClean="0">
                <a:solidFill>
                  <a:schemeClr val="bg1"/>
                </a:solidFill>
              </a:rPr>
              <a:t> </a:t>
            </a:r>
            <a:r>
              <a:rPr lang="cs-CZ" sz="4400" dirty="0" smtClean="0">
                <a:solidFill>
                  <a:schemeClr val="bg1"/>
                </a:solidFill>
                <a:latin typeface="Times New Roman"/>
                <a:cs typeface="Times New Roman"/>
              </a:rPr>
              <a:t>→ </a:t>
            </a:r>
            <a:r>
              <a:rPr lang="cs-CZ" sz="4400" dirty="0" smtClean="0">
                <a:solidFill>
                  <a:schemeClr val="bg1"/>
                </a:solidFill>
              </a:rPr>
              <a:t>infarkt, obezita, </a:t>
            </a:r>
            <a:r>
              <a:rPr lang="cs-CZ" sz="4400" dirty="0" smtClean="0"/>
              <a:t>vysoký tlak, srdeční a cévní onemocnění, cukrovka.</a:t>
            </a:r>
            <a:endParaRPr lang="cs-CZ" sz="4400" dirty="0" smtClean="0">
              <a:solidFill>
                <a:schemeClr val="bg1"/>
              </a:solidFill>
            </a:endParaRPr>
          </a:p>
          <a:p>
            <a:pPr>
              <a:spcBef>
                <a:spcPts val="2400"/>
              </a:spcBef>
            </a:pPr>
            <a:r>
              <a:rPr lang="cs-CZ" sz="4400" b="1" dirty="0" smtClean="0">
                <a:solidFill>
                  <a:schemeClr val="bg1"/>
                </a:solidFill>
              </a:rPr>
              <a:t>Co je způsobuje?</a:t>
            </a:r>
          </a:p>
          <a:p>
            <a:pPr marL="263525" indent="-263525">
              <a:spcBef>
                <a:spcPts val="2400"/>
              </a:spcBef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- tučná </a:t>
            </a:r>
            <a:r>
              <a:rPr lang="cs-CZ" sz="4400" dirty="0">
                <a:solidFill>
                  <a:schemeClr val="bg1"/>
                </a:solidFill>
              </a:rPr>
              <a:t>a </a:t>
            </a:r>
            <a:r>
              <a:rPr lang="cs-CZ" sz="4400" dirty="0" smtClean="0">
                <a:solidFill>
                  <a:schemeClr val="bg1"/>
                </a:solidFill>
              </a:rPr>
              <a:t>sladká jídla, nedostatek </a:t>
            </a:r>
            <a:r>
              <a:rPr lang="cs-CZ" sz="4400" dirty="0">
                <a:solidFill>
                  <a:schemeClr val="bg1"/>
                </a:solidFill>
              </a:rPr>
              <a:t>fyzického pohybu, </a:t>
            </a:r>
            <a:r>
              <a:rPr lang="cs-CZ" sz="4400" dirty="0" smtClean="0">
                <a:solidFill>
                  <a:schemeClr val="bg1"/>
                </a:solidFill>
              </a:rPr>
              <a:t>stres</a:t>
            </a:r>
            <a:r>
              <a:rPr lang="cs-CZ" sz="4400" dirty="0">
                <a:solidFill>
                  <a:schemeClr val="bg1"/>
                </a:solidFill>
              </a:rPr>
              <a:t>.</a:t>
            </a:r>
            <a:endParaRPr lang="cs-CZ" sz="4400" dirty="0" smtClean="0">
              <a:solidFill>
                <a:schemeClr val="bg1"/>
              </a:solidFill>
            </a:endParaRPr>
          </a:p>
          <a:p>
            <a:pPr>
              <a:spcBef>
                <a:spcPts val="2400"/>
              </a:spcBef>
            </a:pPr>
            <a:r>
              <a:rPr lang="cs-CZ" sz="4400" b="1" dirty="0" smtClean="0">
                <a:solidFill>
                  <a:schemeClr val="bg1"/>
                </a:solidFill>
              </a:rPr>
              <a:t>Jak se jim vyvarovat?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- </a:t>
            </a:r>
            <a:r>
              <a:rPr lang="cs-CZ" sz="4400" dirty="0">
                <a:solidFill>
                  <a:schemeClr val="bg1"/>
                </a:solidFill>
              </a:rPr>
              <a:t>z</a:t>
            </a:r>
            <a:r>
              <a:rPr lang="cs-CZ" sz="4400" dirty="0" smtClean="0">
                <a:solidFill>
                  <a:schemeClr val="bg1"/>
                </a:solidFill>
              </a:rPr>
              <a:t>dravý životní styl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59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26873745"/>
              </p:ext>
            </p:extLst>
          </p:nvPr>
        </p:nvGraphicFramePr>
        <p:xfrm>
          <a:off x="1403648" y="260648"/>
          <a:ext cx="5472608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Zástupný symbol pro obsah 10"/>
          <p:cNvSpPr>
            <a:spLocks noGrp="1"/>
          </p:cNvSpPr>
          <p:nvPr>
            <p:ph sz="quarter" idx="13"/>
          </p:nvPr>
        </p:nvSpPr>
        <p:spPr>
          <a:xfrm>
            <a:off x="1043608" y="3861048"/>
            <a:ext cx="6552728" cy="244604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Co můžete říct o tucích?</a:t>
            </a:r>
          </a:p>
          <a:p>
            <a:pPr marL="803275" indent="-263525"/>
            <a:r>
              <a:rPr lang="cs-CZ" sz="3200" dirty="0" smtClean="0"/>
              <a:t>rozpustnost</a:t>
            </a:r>
          </a:p>
          <a:p>
            <a:pPr marL="803275" indent="-263525"/>
            <a:r>
              <a:rPr lang="cs-CZ" sz="3200" dirty="0" smtClean="0"/>
              <a:t>použití</a:t>
            </a:r>
          </a:p>
          <a:p>
            <a:pPr marL="798513" indent="-273050"/>
            <a:r>
              <a:rPr lang="cs-CZ" sz="3200" dirty="0" smtClean="0"/>
              <a:t>teplota </a:t>
            </a:r>
            <a:r>
              <a:rPr lang="cs-CZ" sz="3200" dirty="0"/>
              <a:t>tání </a:t>
            </a:r>
          </a:p>
          <a:p>
            <a:pPr marL="803275" indent="-263525"/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9072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260648"/>
            <a:ext cx="8712968" cy="23762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1"/>
                </a:solidFill>
              </a:rPr>
              <a:t>Tuky jsou estery  glycerolu a mastných kyselin</a:t>
            </a:r>
            <a:r>
              <a:rPr lang="cs-CZ" sz="2800" dirty="0"/>
              <a:t> </a:t>
            </a:r>
            <a:r>
              <a:rPr lang="cs-CZ" sz="2800" dirty="0" smtClean="0"/>
              <a:t>(palmitové</a:t>
            </a:r>
            <a:r>
              <a:rPr lang="cs-CZ" sz="2800" dirty="0"/>
              <a:t>, stearové, olejové)</a:t>
            </a:r>
            <a:r>
              <a:rPr lang="cs-CZ" sz="2800" b="1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Do jaké skupiny chemických sloučenin patří glycerol?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Co jsou to mastné kyseliny? 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4142260"/>
              </p:ext>
            </p:extLst>
          </p:nvPr>
        </p:nvGraphicFramePr>
        <p:xfrm>
          <a:off x="408655" y="3534107"/>
          <a:ext cx="8483825" cy="1656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6" name="ChemSketch" r:id="rId3" imgW="5309640" imgH="1036440" progId="">
                  <p:embed/>
                </p:oleObj>
              </mc:Choice>
              <mc:Fallback>
                <p:oleObj name="ChemSketch" r:id="rId3" imgW="5309640" imgH="1036440" progId="">
                  <p:embed/>
                  <p:pic>
                    <p:nvPicPr>
                      <p:cNvPr id="0" name="Picture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655" y="3534107"/>
                        <a:ext cx="8483825" cy="16561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63507" y="541560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glycerol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8895" y="5334307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mastná kyselina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81263" y="5431248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tuk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9409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467544" y="1196752"/>
            <a:ext cx="8136904" cy="525658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podle </a:t>
            </a:r>
            <a:r>
              <a:rPr lang="cs-CZ" sz="2800" dirty="0"/>
              <a:t>skupenství:</a:t>
            </a:r>
          </a:p>
          <a:p>
            <a:pPr>
              <a:buFontTx/>
              <a:buChar char="-"/>
            </a:pPr>
            <a:r>
              <a:rPr lang="cs-CZ" sz="2800" b="1" i="0" dirty="0" smtClean="0"/>
              <a:t>tuky </a:t>
            </a:r>
            <a:r>
              <a:rPr lang="cs-CZ" sz="2800" b="1" i="0" dirty="0"/>
              <a:t>tuhé </a:t>
            </a:r>
            <a:r>
              <a:rPr lang="cs-CZ" sz="2800" dirty="0" smtClean="0"/>
              <a:t>– v molekule kyseliny jsou  jen jednoduché vazby = nasycené kyseliny </a:t>
            </a:r>
            <a:r>
              <a:rPr lang="cs-CZ" sz="2800" dirty="0" smtClean="0">
                <a:latin typeface="Times New Roman"/>
                <a:cs typeface="Times New Roman"/>
              </a:rPr>
              <a:t>→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nasycené tuky  </a:t>
            </a:r>
            <a:r>
              <a:rPr lang="cs-CZ" sz="2800" dirty="0" smtClean="0"/>
              <a:t>(sádlo</a:t>
            </a:r>
            <a:r>
              <a:rPr lang="cs-CZ" sz="2800" dirty="0"/>
              <a:t>, margarín, lůj, </a:t>
            </a:r>
            <a:r>
              <a:rPr lang="cs-CZ" sz="2800" dirty="0" smtClean="0"/>
              <a:t>máslo)</a:t>
            </a:r>
          </a:p>
          <a:p>
            <a:pPr>
              <a:buFontTx/>
              <a:buChar char="-"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>
              <a:buFontTx/>
              <a:buChar char="-"/>
            </a:pPr>
            <a:r>
              <a:rPr lang="cs-CZ" sz="2800" b="1" i="0" dirty="0" smtClean="0"/>
              <a:t>tuky </a:t>
            </a:r>
            <a:r>
              <a:rPr lang="cs-CZ" sz="2800" b="1" i="0" dirty="0"/>
              <a:t>kapalné </a:t>
            </a:r>
            <a:r>
              <a:rPr lang="cs-CZ" sz="2800" dirty="0"/>
              <a:t>– v molekule </a:t>
            </a:r>
            <a:r>
              <a:rPr lang="cs-CZ" sz="2800" dirty="0" smtClean="0"/>
              <a:t>kyseliny</a:t>
            </a:r>
          </a:p>
          <a:p>
            <a:pPr marL="0" indent="0">
              <a:buNone/>
            </a:pPr>
            <a:r>
              <a:rPr lang="cs-CZ" sz="2800" dirty="0" smtClean="0"/>
              <a:t>jsou násobné </a:t>
            </a:r>
            <a:r>
              <a:rPr lang="cs-CZ" sz="2800" dirty="0"/>
              <a:t>vazby </a:t>
            </a:r>
            <a:r>
              <a:rPr lang="cs-CZ" sz="2800" dirty="0" smtClean="0"/>
              <a:t>= nenasycené</a:t>
            </a:r>
          </a:p>
          <a:p>
            <a:pPr marL="0" indent="0">
              <a:buNone/>
            </a:pPr>
            <a:r>
              <a:rPr lang="cs-CZ" sz="2800" dirty="0" smtClean="0"/>
              <a:t>kyseliny </a:t>
            </a:r>
            <a:r>
              <a:rPr lang="cs-CZ" sz="2800" dirty="0">
                <a:cs typeface="Times New Roman"/>
              </a:rPr>
              <a:t>→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cs typeface="Times New Roman"/>
              </a:rPr>
              <a:t>ne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nasycené 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tuky 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(oleje</a:t>
            </a:r>
            <a:r>
              <a:rPr lang="cs-CZ" sz="2800" dirty="0"/>
              <a:t>, rybí </a:t>
            </a:r>
            <a:r>
              <a:rPr lang="cs-CZ" sz="2800" dirty="0" smtClean="0"/>
              <a:t>tuk)</a:t>
            </a:r>
            <a:endParaRPr lang="cs-CZ" sz="2800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83568" y="188640"/>
            <a:ext cx="5472608" cy="866408"/>
          </a:xfrm>
        </p:spPr>
        <p:txBody>
          <a:bodyPr>
            <a:noAutofit/>
          </a:bodyPr>
          <a:lstStyle/>
          <a:p>
            <a:r>
              <a:rPr lang="cs-CZ" sz="3600" dirty="0" smtClean="0"/>
              <a:t>Rozdělení tuků</a:t>
            </a:r>
            <a:endParaRPr lang="cs-CZ" sz="3600" dirty="0"/>
          </a:p>
        </p:txBody>
      </p:sp>
      <p:pic>
        <p:nvPicPr>
          <p:cNvPr id="2050" name="Picture 2" descr="C:\Users\Terezka\AppData\Local\Microsoft\Windows\Temporary Internet Files\Content.IE5\S805T098\MP90017537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96" b="89826" l="13667" r="93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288" t="15317" r="15909" b="8549"/>
          <a:stretch/>
        </p:blipFill>
        <p:spPr bwMode="auto">
          <a:xfrm>
            <a:off x="3896540" y="2636911"/>
            <a:ext cx="1827588" cy="137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ka\AppData\Local\Microsoft\Windows\Temporary Internet Files\Content.IE5\EO19B4Z2\MP90043274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36"/>
          <a:stretch/>
        </p:blipFill>
        <p:spPr bwMode="auto">
          <a:xfrm>
            <a:off x="6444208" y="4004885"/>
            <a:ext cx="2166737" cy="24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778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0652" y="404664"/>
            <a:ext cx="7920880" cy="230425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podle původu</a:t>
            </a:r>
          </a:p>
          <a:p>
            <a:pPr>
              <a:buFontTx/>
              <a:buChar char="-"/>
            </a:pPr>
            <a:r>
              <a:rPr lang="cs-CZ" sz="2800" b="1" i="0" dirty="0" smtClean="0"/>
              <a:t>tuky </a:t>
            </a:r>
            <a:r>
              <a:rPr lang="cs-CZ" sz="2800" b="1" i="0" dirty="0"/>
              <a:t>živočišné </a:t>
            </a:r>
            <a:r>
              <a:rPr lang="cs-CZ" sz="2800" dirty="0"/>
              <a:t>– NEZDRAVÉ </a:t>
            </a:r>
            <a:r>
              <a:rPr lang="cs-CZ" sz="2800" dirty="0" smtClean="0"/>
              <a:t>TUKY</a:t>
            </a:r>
          </a:p>
          <a:p>
            <a:pPr marL="619125" indent="-273050">
              <a:buFontTx/>
              <a:buChar char="-"/>
            </a:pPr>
            <a:r>
              <a:rPr lang="cs-CZ" sz="2800" dirty="0" smtClean="0"/>
              <a:t>zvyšují riziko onemocnění srdce</a:t>
            </a:r>
          </a:p>
          <a:p>
            <a:pPr marL="619125" indent="-273050">
              <a:buNone/>
            </a:pPr>
            <a:r>
              <a:rPr lang="cs-CZ" sz="2800" dirty="0" smtClean="0"/>
              <a:t>   a cév, zvyšují hladinu cholesterolu.</a:t>
            </a:r>
            <a:endParaRPr lang="cs-CZ" sz="2800" dirty="0"/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074" name="Picture 2" descr="C:\Users\Terezka\AppData\Local\Microsoft\Windows\Temporary Internet Files\Content.IE5\6V7CSTQ4\MP90043179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471" b="96706" l="20391" r="904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15" t="10327" r="9007" b="2553"/>
          <a:stretch/>
        </p:blipFill>
        <p:spPr bwMode="auto">
          <a:xfrm>
            <a:off x="5940151" y="332656"/>
            <a:ext cx="286740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ka\AppData\Local\Microsoft\Windows\Temporary Internet Files\Content.IE5\S805T098\MP9004332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2432712" cy="364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03848" y="3068960"/>
            <a:ext cx="54726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/>
              <a:t>tuky rostlinné </a:t>
            </a:r>
            <a:r>
              <a:rPr lang="cs-CZ" sz="2800" dirty="0"/>
              <a:t>– ZDRAVÉ TUKY</a:t>
            </a:r>
          </a:p>
          <a:p>
            <a:pPr marL="442913" indent="-277813"/>
            <a:r>
              <a:rPr lang="cs-CZ" sz="2800" dirty="0" smtClean="0"/>
              <a:t>-  pozitivní </a:t>
            </a:r>
            <a:r>
              <a:rPr lang="cs-CZ" sz="2800" dirty="0"/>
              <a:t>vliv na srdce a cévy, činnost mozku, zpomalují stárnutí mozku spojené s rizikem vzniku Alzheimerovy choroby.</a:t>
            </a:r>
          </a:p>
        </p:txBody>
      </p:sp>
    </p:spTree>
    <p:extLst>
      <p:ext uri="{BB962C8B-B14F-4D97-AF65-F5344CB8AC3E}">
        <p14:creationId xmlns:p14="http://schemas.microsoft.com/office/powerpoint/2010/main" val="2511747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064896" cy="59766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Jakou funkci  mají tuky?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podílejí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na většině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procesů živého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organismu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ásobní funkce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udržují </a:t>
            </a:r>
            <a:r>
              <a:rPr lang="cs-CZ" sz="3200" dirty="0">
                <a:solidFill>
                  <a:schemeClr val="accent5">
                    <a:lumMod val="75000"/>
                  </a:schemeClr>
                </a:solidFill>
              </a:rPr>
              <a:t>tělesnou teplotu 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92D050"/>
                </a:solidFill>
              </a:rPr>
              <a:t>ochrana </a:t>
            </a:r>
            <a:r>
              <a:rPr lang="cs-CZ" sz="3200" dirty="0">
                <a:solidFill>
                  <a:srgbClr val="92D050"/>
                </a:solidFill>
              </a:rPr>
              <a:t>vnitřních orgánů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7030A0"/>
                </a:solidFill>
              </a:rPr>
              <a:t>zdroj </a:t>
            </a:r>
            <a:r>
              <a:rPr lang="cs-CZ" sz="3200" dirty="0">
                <a:solidFill>
                  <a:srgbClr val="7030A0"/>
                </a:solidFill>
              </a:rPr>
              <a:t>energie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0000"/>
                </a:solidFill>
              </a:rPr>
              <a:t>tvorba </a:t>
            </a:r>
            <a:r>
              <a:rPr lang="cs-CZ" sz="3200" dirty="0">
                <a:solidFill>
                  <a:srgbClr val="FF0000"/>
                </a:solidFill>
              </a:rPr>
              <a:t>tukových buněk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>
                <a:solidFill>
                  <a:srgbClr val="0070C0"/>
                </a:solidFill>
              </a:rPr>
              <a:t>stavební </a:t>
            </a:r>
            <a:r>
              <a:rPr lang="cs-CZ" sz="3200" dirty="0" smtClean="0">
                <a:solidFill>
                  <a:srgbClr val="0070C0"/>
                </a:solidFill>
              </a:rPr>
              <a:t>složka </a:t>
            </a:r>
            <a:r>
              <a:rPr lang="cs-CZ" sz="3200" dirty="0">
                <a:solidFill>
                  <a:srgbClr val="0070C0"/>
                </a:solidFill>
              </a:rPr>
              <a:t>některých hormonů 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správnému využívání vitaminů </a:t>
            </a:r>
          </a:p>
        </p:txBody>
      </p:sp>
    </p:spTree>
    <p:extLst>
      <p:ext uri="{BB962C8B-B14F-4D97-AF65-F5344CB8AC3E}">
        <p14:creationId xmlns:p14="http://schemas.microsoft.com/office/powerpoint/2010/main" val="239252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620688"/>
            <a:ext cx="8208912" cy="5832648"/>
          </a:xfrm>
        </p:spPr>
        <p:txBody>
          <a:bodyPr/>
          <a:lstStyle/>
          <a:p>
            <a:r>
              <a:rPr lang="cs-CZ" sz="3600" b="1" u="sng" dirty="0" smtClean="0"/>
              <a:t>Jak získáváme tuky:</a:t>
            </a:r>
          </a:p>
          <a:p>
            <a:endParaRPr lang="cs-CZ" sz="2800" u="sng" dirty="0" smtClean="0"/>
          </a:p>
          <a:p>
            <a:r>
              <a:rPr lang="cs-CZ" sz="2800" dirty="0" smtClean="0"/>
              <a:t>lisováním </a:t>
            </a:r>
            <a:r>
              <a:rPr lang="cs-CZ" sz="2800" dirty="0"/>
              <a:t>semen a plodů</a:t>
            </a:r>
          </a:p>
          <a:p>
            <a:r>
              <a:rPr lang="cs-CZ" sz="2800" dirty="0" smtClean="0"/>
              <a:t>vytavováním </a:t>
            </a:r>
            <a:r>
              <a:rPr lang="cs-CZ" sz="2800" dirty="0"/>
              <a:t>(škvaření) sádla</a:t>
            </a:r>
          </a:p>
          <a:p>
            <a:r>
              <a:rPr lang="cs-CZ" sz="2800" dirty="0" smtClean="0"/>
              <a:t>vyluhováním </a:t>
            </a:r>
            <a:r>
              <a:rPr lang="cs-CZ" sz="2800" dirty="0"/>
              <a:t>v organických rozpouštědlech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Tuky </a:t>
            </a:r>
            <a:r>
              <a:rPr lang="cs-CZ" sz="2800" dirty="0"/>
              <a:t>žluknou </a:t>
            </a:r>
            <a:r>
              <a:rPr lang="cs-CZ" sz="2800" dirty="0" smtClean="0">
                <a:latin typeface="Times New Roman"/>
                <a:cs typeface="Times New Roman"/>
              </a:rPr>
              <a:t>→ </a:t>
            </a:r>
            <a:r>
              <a:rPr lang="cs-CZ" sz="2800" dirty="0" smtClean="0"/>
              <a:t>změna </a:t>
            </a:r>
            <a:r>
              <a:rPr lang="cs-CZ" sz="2800" dirty="0"/>
              <a:t>barvy tuku a zápachu </a:t>
            </a:r>
          </a:p>
          <a:p>
            <a:pPr marL="0" indent="0">
              <a:buNone/>
            </a:pPr>
            <a:r>
              <a:rPr lang="cs-CZ" sz="2800" dirty="0" smtClean="0"/>
              <a:t>žluknutí = rozklad na </a:t>
            </a:r>
            <a:r>
              <a:rPr lang="cs-CZ" sz="2800" dirty="0"/>
              <a:t>glycerol a mastné </a:t>
            </a:r>
            <a:r>
              <a:rPr lang="cs-CZ" sz="2800" dirty="0" smtClean="0"/>
              <a:t>kyseliny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Terezka\AppData\Local\Microsoft\Windows\Temporary Internet Files\Content.IE5\6V7CSTQ4\MP9003905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33" b="9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35687">
            <a:off x="5744527" y="-91757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98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755576" y="1484784"/>
            <a:ext cx="7704856" cy="4968552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1200"/>
              </a:spcBef>
            </a:pPr>
            <a:r>
              <a:rPr lang="cs-CZ" sz="3400" dirty="0" smtClean="0"/>
              <a:t>Prezentace slouží k výkladu nové látky.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V úvodu děti zodpoví otázky týkající se tématu.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Rozdělíme lipidy a určíme některé vlastnosti tuků.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Charakterizujeme tuky a popíšeme rovnici vzniku tuků.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Rozdělíme tuky podle skupenství a původu.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Upřesníme rozdíl mezi dobrými a špatnými tuky.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Vysvětlíme funkci tuků pro náš organismus.</a:t>
            </a:r>
          </a:p>
          <a:p>
            <a:pPr>
              <a:spcBef>
                <a:spcPts val="1200"/>
              </a:spcBef>
            </a:pPr>
            <a:r>
              <a:rPr lang="cs-CZ" sz="3400" dirty="0" smtClean="0"/>
              <a:t>Vyjmenujeme způsoby získávání tuků.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7848872" cy="936104"/>
          </a:xfrm>
        </p:spPr>
        <p:txBody>
          <a:bodyPr anchor="ctr">
            <a:normAutofit/>
          </a:bodyPr>
          <a:lstStyle/>
          <a:p>
            <a:r>
              <a:rPr lang="cs-CZ" sz="4000" dirty="0" smtClean="0"/>
              <a:t>Metodický postup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763961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476672"/>
            <a:ext cx="6598496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12776"/>
            <a:ext cx="8373616" cy="2121099"/>
          </a:xfrm>
          <a:prstGeom prst="rect">
            <a:avLst/>
          </a:prstGeom>
        </p:spPr>
        <p:txBody>
          <a:bodyPr/>
          <a:lstStyle/>
          <a:p>
            <a:r>
              <a:rPr lang="cs-CZ" sz="2800" dirty="0" smtClean="0"/>
              <a:t>Kliparty Office [online]. 2012 [cit. 2012-03-31]. Dostupné z www: </a:t>
            </a:r>
            <a:r>
              <a:rPr lang="cs-CZ" sz="2800" dirty="0" smtClean="0">
                <a:hlinkClick r:id="rId2"/>
              </a:rPr>
              <a:t>http://office.microsoft.com/cs-cz/</a:t>
            </a:r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9924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Vlastní 8">
      <a:dk1>
        <a:sysClr val="windowText" lastClr="000000"/>
      </a:dk1>
      <a:lt1>
        <a:srgbClr val="000000"/>
      </a:lt1>
      <a:dk2>
        <a:srgbClr val="E2EDF2"/>
      </a:dk2>
      <a:lt2>
        <a:srgbClr val="00000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76306"/>
      </a:hlink>
      <a:folHlink>
        <a:srgbClr val="809DB3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583</TotalTime>
  <Words>347</Words>
  <Application>Microsoft Office PowerPoint</Application>
  <PresentationFormat>Předvádění na obrazovce (4:3)</PresentationFormat>
  <Paragraphs>73</Paragraphs>
  <Slides>10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Tradeshow</vt:lpstr>
      <vt:lpstr>ChemSketch</vt:lpstr>
      <vt:lpstr>Prezentace aplikace PowerPoint</vt:lpstr>
      <vt:lpstr>Prezentace aplikace PowerPoint</vt:lpstr>
      <vt:lpstr>Prezentace aplikace PowerPoint</vt:lpstr>
      <vt:lpstr>Prezentace aplikace PowerPoint</vt:lpstr>
      <vt:lpstr>Rozdělení tuků</vt:lpstr>
      <vt:lpstr>Prezentace aplikace PowerPoint</vt:lpstr>
      <vt:lpstr>Prezentace aplikace PowerPoint</vt:lpstr>
      <vt:lpstr>Prezentace aplikace PowerPoint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Tuky</dc:title>
  <dc:creator>Terezka</dc:creator>
  <cp:lastModifiedBy>Jan Táborský</cp:lastModifiedBy>
  <cp:revision>37</cp:revision>
  <dcterms:created xsi:type="dcterms:W3CDTF">2012-03-22T16:25:52Z</dcterms:created>
  <dcterms:modified xsi:type="dcterms:W3CDTF">2012-06-16T15:50:27Z</dcterms:modified>
</cp:coreProperties>
</file>