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660"/>
  </p:normalViewPr>
  <p:slideViewPr>
    <p:cSldViewPr>
      <p:cViewPr varScale="1">
        <p:scale>
          <a:sx n="64" d="100"/>
          <a:sy n="64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E1B66-A37F-4DEE-AD47-7B423C93AE5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578745-1140-4B79-A33F-94CBF5FD31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1629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578745-1140-4B79-A33F-94CBF5FD31B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0CC686-5909-45C7-9169-21A0A917684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ADA6176-5AE9-4DD1-BA11-0BA218F8C5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323528" y="6812281"/>
            <a:ext cx="635124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07504" y="6597352"/>
            <a:ext cx="635124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2656"/>
            <a:ext cx="648072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5569528"/>
              </p:ext>
            </p:extLst>
          </p:nvPr>
        </p:nvGraphicFramePr>
        <p:xfrm>
          <a:off x="611560" y="2132856"/>
          <a:ext cx="8208912" cy="34507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08912"/>
              </a:tblGrid>
              <a:tr h="82562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82562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6.2.2012</a:t>
                      </a:r>
                    </a:p>
                  </a:txBody>
                  <a:tcPr/>
                </a:tc>
              </a:tr>
              <a:tr h="486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2562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dějiny – Československo za 2. světové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války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86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Československo za 2.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Seřaď chronologicky tyto události: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Obsazení druhé </a:t>
            </a:r>
            <a:r>
              <a:rPr lang="cs-CZ" dirty="0" smtClean="0"/>
              <a:t>republiky - vyhlášení 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samostatnosti </a:t>
            </a:r>
            <a:r>
              <a:rPr lang="cs-CZ" dirty="0" smtClean="0"/>
              <a:t>Slovenska - schůzka </a:t>
            </a:r>
            <a:r>
              <a:rPr lang="cs-CZ" dirty="0" smtClean="0"/>
              <a:t>v 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smtClean="0"/>
              <a:t>Mnichově - </a:t>
            </a:r>
            <a:r>
              <a:rPr lang="cs-CZ" dirty="0" smtClean="0"/>
              <a:t>anšlus </a:t>
            </a:r>
            <a:r>
              <a:rPr lang="cs-CZ" dirty="0" smtClean="0"/>
              <a:t>Rakouska - </a:t>
            </a:r>
            <a:r>
              <a:rPr lang="cs-CZ" dirty="0" smtClean="0"/>
              <a:t>mobilizace </a:t>
            </a:r>
          </a:p>
          <a:p>
            <a:pPr marL="514350" indent="-514350">
              <a:buNone/>
            </a:pPr>
            <a:r>
              <a:rPr lang="cs-CZ" dirty="0" smtClean="0"/>
              <a:t>      československé armády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Anšlus Rakouska</a:t>
            </a:r>
          </a:p>
          <a:p>
            <a:pPr>
              <a:buNone/>
            </a:pPr>
            <a:r>
              <a:rPr lang="cs-CZ" dirty="0" smtClean="0"/>
              <a:t>Mobilizace československé armády</a:t>
            </a:r>
          </a:p>
          <a:p>
            <a:pPr>
              <a:buNone/>
            </a:pPr>
            <a:r>
              <a:rPr lang="cs-CZ" dirty="0" smtClean="0"/>
              <a:t>Schůzka v Mnichově </a:t>
            </a:r>
          </a:p>
          <a:p>
            <a:pPr>
              <a:buNone/>
            </a:pPr>
            <a:r>
              <a:rPr lang="cs-CZ" dirty="0" smtClean="0"/>
              <a:t>Vyhlášení samostatnosti Slovenska</a:t>
            </a:r>
          </a:p>
          <a:p>
            <a:pPr>
              <a:buNone/>
            </a:pPr>
            <a:r>
              <a:rPr lang="cs-CZ" dirty="0" smtClean="0"/>
              <a:t>Obsazení republiky Německou armádou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Napiš, jak jsou tato data spojena s minulostí  </a:t>
            </a:r>
          </a:p>
          <a:p>
            <a:pPr>
              <a:buNone/>
            </a:pPr>
            <a:r>
              <a:rPr lang="cs-CZ" dirty="0" smtClean="0"/>
              <a:t>    našeho národa:</a:t>
            </a:r>
          </a:p>
          <a:p>
            <a:pPr marL="514350" indent="-514350">
              <a:buNone/>
            </a:pPr>
            <a:r>
              <a:rPr lang="cs-CZ" dirty="0" smtClean="0"/>
              <a:t>    a) 30.9. 1938</a:t>
            </a:r>
          </a:p>
          <a:p>
            <a:pPr marL="514350" indent="-514350">
              <a:buNone/>
            </a:pPr>
            <a:r>
              <a:rPr lang="cs-CZ" dirty="0" smtClean="0"/>
              <a:t>    b) 14.3. 1939</a:t>
            </a:r>
          </a:p>
          <a:p>
            <a:pPr marL="514350" indent="-514350">
              <a:buNone/>
            </a:pPr>
            <a:r>
              <a:rPr lang="cs-CZ" dirty="0" smtClean="0"/>
              <a:t>    c) 15.3. 1939</a:t>
            </a:r>
          </a:p>
          <a:p>
            <a:pPr marL="514350" indent="-514350">
              <a:buNone/>
            </a:pPr>
            <a:r>
              <a:rPr lang="cs-CZ" dirty="0" smtClean="0"/>
              <a:t>    d) 17.11. 1939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Řešení: </a:t>
            </a:r>
          </a:p>
          <a:p>
            <a:pPr marL="514350" indent="-514350">
              <a:buNone/>
            </a:pPr>
            <a:r>
              <a:rPr lang="cs-CZ" dirty="0" smtClean="0"/>
              <a:t>a) 30.9. 1938 – Mnichovská schůzka</a:t>
            </a:r>
          </a:p>
          <a:p>
            <a:pPr marL="514350" indent="-514350">
              <a:buNone/>
            </a:pPr>
            <a:r>
              <a:rPr lang="cs-CZ" dirty="0" smtClean="0"/>
              <a:t>b) 14.3. 1939  - vyhlášení samostatnosti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Slovenska</a:t>
            </a:r>
          </a:p>
          <a:p>
            <a:pPr marL="514350" indent="-514350">
              <a:buNone/>
            </a:pPr>
            <a:r>
              <a:rPr lang="cs-CZ" dirty="0" smtClean="0"/>
              <a:t>c) 15.3. 1939  - příchod německé armády do 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Prahy</a:t>
            </a:r>
          </a:p>
          <a:p>
            <a:pPr marL="514350" indent="-514350">
              <a:buNone/>
            </a:pPr>
            <a:r>
              <a:rPr lang="cs-CZ" dirty="0" smtClean="0"/>
              <a:t>d) 17.11. </a:t>
            </a:r>
            <a:r>
              <a:rPr lang="cs-CZ" dirty="0" smtClean="0"/>
              <a:t>1939 - </a:t>
            </a:r>
            <a:r>
              <a:rPr lang="cs-CZ" dirty="0" smtClean="0"/>
              <a:t>uzavření vysokých škol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Urči, o koho se jedná:</a:t>
            </a:r>
          </a:p>
          <a:p>
            <a:pPr>
              <a:buNone/>
            </a:pPr>
            <a:r>
              <a:rPr lang="cs-CZ" dirty="0" smtClean="0"/>
              <a:t>   a) student medicíny, zraněn na demonstraci,  </a:t>
            </a:r>
          </a:p>
          <a:p>
            <a:pPr>
              <a:buNone/>
            </a:pPr>
            <a:r>
              <a:rPr lang="cs-CZ" dirty="0" smtClean="0"/>
              <a:t>       následně zranění podlehl, jeho pohřeb se   </a:t>
            </a:r>
          </a:p>
          <a:p>
            <a:pPr>
              <a:buNone/>
            </a:pPr>
            <a:r>
              <a:rPr lang="cs-CZ" dirty="0" smtClean="0"/>
              <a:t>       stal demonstrací proti okupaci</a:t>
            </a:r>
          </a:p>
          <a:p>
            <a:pPr>
              <a:buNone/>
            </a:pPr>
            <a:r>
              <a:rPr lang="cs-CZ" dirty="0" smtClean="0"/>
              <a:t>   b) prošel výcvikem v Anglii,  </a:t>
            </a:r>
          </a:p>
          <a:p>
            <a:pPr>
              <a:buNone/>
            </a:pPr>
            <a:r>
              <a:rPr lang="cs-CZ" dirty="0" smtClean="0"/>
              <a:t>       provedl atentát na </a:t>
            </a:r>
            <a:r>
              <a:rPr lang="cs-CZ" dirty="0" err="1" smtClean="0"/>
              <a:t>Heydricha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a) J. Opletal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b) J. </a:t>
            </a:r>
            <a:r>
              <a:rPr lang="cs-CZ" dirty="0" err="1" smtClean="0"/>
              <a:t>Gabčík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4. Vysvětli uvedené výrazy:</a:t>
            </a:r>
          </a:p>
          <a:p>
            <a:pPr>
              <a:buNone/>
            </a:pPr>
            <a:r>
              <a:rPr lang="cs-CZ" dirty="0" smtClean="0"/>
              <a:t>    a) konfident</a:t>
            </a:r>
          </a:p>
          <a:p>
            <a:pPr>
              <a:buNone/>
            </a:pPr>
            <a:r>
              <a:rPr lang="cs-CZ" dirty="0" smtClean="0"/>
              <a:t>    b) kolaborant</a:t>
            </a:r>
          </a:p>
          <a:p>
            <a:pPr>
              <a:buNone/>
            </a:pPr>
            <a:r>
              <a:rPr lang="cs-CZ" dirty="0" smtClean="0"/>
              <a:t>    c) arizace</a:t>
            </a:r>
          </a:p>
          <a:p>
            <a:pPr>
              <a:buNone/>
            </a:pPr>
            <a:r>
              <a:rPr lang="cs-CZ" dirty="0" smtClean="0"/>
              <a:t>    d) totální nasazení</a:t>
            </a:r>
          </a:p>
          <a:p>
            <a:pPr>
              <a:buNone/>
            </a:pPr>
            <a:r>
              <a:rPr lang="cs-CZ" dirty="0" smtClean="0"/>
              <a:t>    e) gestapo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    a) konfident             - udavač</a:t>
            </a:r>
          </a:p>
          <a:p>
            <a:pPr>
              <a:buNone/>
            </a:pPr>
            <a:r>
              <a:rPr lang="cs-CZ" dirty="0" smtClean="0"/>
              <a:t>    b) kolaborant          - ochotný spolupracovník s </a:t>
            </a:r>
          </a:p>
          <a:p>
            <a:pPr>
              <a:buNone/>
            </a:pPr>
            <a:r>
              <a:rPr lang="cs-CZ" dirty="0" smtClean="0"/>
              <a:t>                                        režimem, těží z této </a:t>
            </a:r>
          </a:p>
          <a:p>
            <a:pPr>
              <a:buNone/>
            </a:pPr>
            <a:r>
              <a:rPr lang="cs-CZ" dirty="0" smtClean="0"/>
              <a:t>                                        spolupráce výhody</a:t>
            </a:r>
          </a:p>
          <a:p>
            <a:pPr>
              <a:buNone/>
            </a:pPr>
            <a:r>
              <a:rPr lang="cs-CZ" dirty="0" smtClean="0"/>
              <a:t>    c) arizace                 - zabírání židovského majetku</a:t>
            </a:r>
          </a:p>
          <a:p>
            <a:pPr>
              <a:buNone/>
            </a:pPr>
            <a:r>
              <a:rPr lang="cs-CZ" dirty="0" smtClean="0"/>
              <a:t>    d) totální nasazení – nucené pracovní nasazení </a:t>
            </a:r>
          </a:p>
          <a:p>
            <a:pPr>
              <a:buNone/>
            </a:pPr>
            <a:r>
              <a:rPr lang="cs-CZ" dirty="0" smtClean="0"/>
              <a:t>                                       obyvatel okupovaných zemí  </a:t>
            </a:r>
          </a:p>
          <a:p>
            <a:pPr>
              <a:buNone/>
            </a:pPr>
            <a:r>
              <a:rPr lang="cs-CZ" dirty="0" smtClean="0"/>
              <a:t>    e) gestapo               - německá tajná policie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5. Vytvoř správné dvojice:</a:t>
            </a:r>
          </a:p>
          <a:p>
            <a:pPr>
              <a:buNone/>
            </a:pPr>
            <a:r>
              <a:rPr lang="cs-CZ" dirty="0" smtClean="0"/>
              <a:t>    E. </a:t>
            </a:r>
            <a:r>
              <a:rPr lang="cs-CZ" dirty="0" err="1" smtClean="0"/>
              <a:t>Hácha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L. Svoboda</a:t>
            </a:r>
          </a:p>
          <a:p>
            <a:pPr>
              <a:buNone/>
            </a:pPr>
            <a:r>
              <a:rPr lang="cs-CZ" dirty="0" smtClean="0"/>
              <a:t>    H. Píka         </a:t>
            </a:r>
          </a:p>
          <a:p>
            <a:pPr>
              <a:buNone/>
            </a:pPr>
            <a:r>
              <a:rPr lang="cs-CZ" dirty="0" smtClean="0"/>
              <a:t>    K.H. Frank</a:t>
            </a:r>
          </a:p>
          <a:p>
            <a:pPr>
              <a:buNone/>
            </a:pPr>
            <a:r>
              <a:rPr lang="cs-CZ" dirty="0" smtClean="0"/>
              <a:t>    K. Klapálek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 flipH="1">
            <a:off x="5868144" y="1484784"/>
            <a:ext cx="180020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zastupující říšský protektor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 rot="10435361" flipH="1" flipV="1">
            <a:off x="2861895" y="4087067"/>
            <a:ext cx="3008245" cy="18616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 smtClean="0"/>
              <a:t> zakladatel </a:t>
            </a:r>
            <a:r>
              <a:rPr lang="cs-CZ" dirty="0" err="1" smtClean="0"/>
              <a:t>českos</a:t>
            </a:r>
            <a:r>
              <a:rPr lang="cs-CZ" dirty="0" smtClean="0"/>
              <a:t>. vojenské  jednotky v SSSR, pozdější</a:t>
            </a:r>
          </a:p>
          <a:p>
            <a:pPr>
              <a:buNone/>
            </a:pPr>
            <a:r>
              <a:rPr lang="cs-CZ" dirty="0" smtClean="0"/>
              <a:t>kom. prezident</a:t>
            </a:r>
          </a:p>
        </p:txBody>
      </p:sp>
      <p:sp>
        <p:nvSpPr>
          <p:cNvPr id="9" name="Elipsa 8"/>
          <p:cNvSpPr/>
          <p:nvPr/>
        </p:nvSpPr>
        <p:spPr>
          <a:xfrm>
            <a:off x="3563888" y="1988840"/>
            <a:ext cx="2160240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armádní generál, účastník bojů v Africe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012160" y="3068960"/>
            <a:ext cx="216024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protektorátní prezident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5724128" y="4581128"/>
            <a:ext cx="3168352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jeden ze zakladatelů </a:t>
            </a:r>
            <a:r>
              <a:rPr lang="cs-CZ" dirty="0" err="1" smtClean="0"/>
              <a:t>českos</a:t>
            </a:r>
            <a:r>
              <a:rPr lang="cs-CZ" dirty="0" smtClean="0"/>
              <a:t>.  voj.  jednotky v SSSR                v roce 1949 popraven komunisty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 Řešení:    </a:t>
            </a:r>
          </a:p>
          <a:p>
            <a:pPr>
              <a:buNone/>
            </a:pPr>
            <a:r>
              <a:rPr lang="cs-CZ" dirty="0" smtClean="0"/>
              <a:t>    E. </a:t>
            </a:r>
            <a:r>
              <a:rPr lang="cs-CZ" dirty="0" err="1" smtClean="0"/>
              <a:t>Hácha</a:t>
            </a: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    L. Svoboda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H. Píka                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</a:p>
          <a:p>
            <a:pPr>
              <a:buNone/>
            </a:pP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 smtClean="0"/>
              <a:t>    K.H. Frank        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K. Klapálek     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059832" y="1484784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Protektorátní prezident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 rot="10800000" flipH="1" flipV="1">
            <a:off x="4788024" y="1916832"/>
            <a:ext cx="4061235" cy="1511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 smtClean="0"/>
              <a:t>zakladatel  </a:t>
            </a:r>
            <a:r>
              <a:rPr lang="cs-CZ" dirty="0" err="1" smtClean="0"/>
              <a:t>českosl</a:t>
            </a:r>
            <a:r>
              <a:rPr lang="cs-CZ" dirty="0" smtClean="0"/>
              <a:t>. vojenské                             jednotky v SSSR, pozdější                                  kom. prezident</a:t>
            </a:r>
          </a:p>
        </p:txBody>
      </p:sp>
      <p:sp>
        <p:nvSpPr>
          <p:cNvPr id="6" name="Elipsa 5"/>
          <p:cNvSpPr/>
          <p:nvPr/>
        </p:nvSpPr>
        <p:spPr>
          <a:xfrm>
            <a:off x="1979712" y="2924944"/>
            <a:ext cx="3707904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jeden ze zakladatelů </a:t>
            </a:r>
            <a:r>
              <a:rPr lang="cs-CZ" dirty="0" err="1" smtClean="0"/>
              <a:t>českos</a:t>
            </a:r>
            <a:r>
              <a:rPr lang="cs-CZ" dirty="0" smtClean="0"/>
              <a:t>.  voj.  jednotky v SSSR            </a:t>
            </a:r>
          </a:p>
          <a:p>
            <a:r>
              <a:rPr lang="cs-CZ" dirty="0" smtClean="0"/>
              <a:t>v roce 1949 popraven komunisty</a:t>
            </a:r>
          </a:p>
        </p:txBody>
      </p:sp>
      <p:sp>
        <p:nvSpPr>
          <p:cNvPr id="7" name="Elipsa 6"/>
          <p:cNvSpPr/>
          <p:nvPr/>
        </p:nvSpPr>
        <p:spPr>
          <a:xfrm>
            <a:off x="5796136" y="4293096"/>
            <a:ext cx="24265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zastupující říšský protektor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987824" y="5157192"/>
            <a:ext cx="31466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armádní generál, účastník bojů v Africe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2411760" y="2060848"/>
            <a:ext cx="5760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771800" y="2636912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835696" y="3356992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555776" y="4725144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555776" y="5445224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prověří své znalosti základních dat, termínů, událostí a osobností, které jsou spojeny s historií naší země za druhé světové války.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500</Words>
  <Application>Microsoft Office PowerPoint</Application>
  <PresentationFormat>Předvádění na obrazovce (4:3)</PresentationFormat>
  <Paragraphs>104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Československo za 2. světové války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expert</cp:lastModifiedBy>
  <cp:revision>27</cp:revision>
  <cp:lastPrinted>2012-02-13T07:32:45Z</cp:lastPrinted>
  <dcterms:created xsi:type="dcterms:W3CDTF">2011-11-01T09:52:48Z</dcterms:created>
  <dcterms:modified xsi:type="dcterms:W3CDTF">2012-03-05T12:49:46Z</dcterms:modified>
</cp:coreProperties>
</file>