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E9D92E-1770-4199-80A9-1073877FD941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F9066A8-D95E-419C-8FB9-555AC5DF7662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5641C6D0-F2DF-4D98-B294-FB8C3EADE0E4}" type="parTrans" cxnId="{20C747E3-B2AE-4CA0-A61D-E4FD2F4DECA1}">
      <dgm:prSet/>
      <dgm:spPr/>
      <dgm:t>
        <a:bodyPr/>
        <a:lstStyle/>
        <a:p>
          <a:endParaRPr lang="cs-CZ"/>
        </a:p>
      </dgm:t>
    </dgm:pt>
    <dgm:pt modelId="{BFA2C284-EA84-4CFA-A552-384EA850B37E}" type="sibTrans" cxnId="{20C747E3-B2AE-4CA0-A61D-E4FD2F4DECA1}">
      <dgm:prSet/>
      <dgm:spPr/>
      <dgm:t>
        <a:bodyPr/>
        <a:lstStyle/>
        <a:p>
          <a:endParaRPr lang="cs-CZ"/>
        </a:p>
      </dgm:t>
    </dgm:pt>
    <dgm:pt modelId="{29089305-296A-4814-91B4-003459360FAB}">
      <dgm:prSet phldrT="[Text]"/>
      <dgm:spPr/>
      <dgm:t>
        <a:bodyPr/>
        <a:lstStyle/>
        <a:p>
          <a:endParaRPr lang="cs-CZ" dirty="0"/>
        </a:p>
      </dgm:t>
    </dgm:pt>
    <dgm:pt modelId="{88E409A4-0818-4D6E-B096-2125DCA21303}" type="parTrans" cxnId="{CBD2DFBD-227B-4F17-A6D4-891FB05CCB20}">
      <dgm:prSet/>
      <dgm:spPr/>
      <dgm:t>
        <a:bodyPr/>
        <a:lstStyle/>
        <a:p>
          <a:endParaRPr lang="cs-CZ"/>
        </a:p>
      </dgm:t>
    </dgm:pt>
    <dgm:pt modelId="{E2548481-A79E-4123-8387-15B950C10A5C}" type="sibTrans" cxnId="{CBD2DFBD-227B-4F17-A6D4-891FB05CCB20}">
      <dgm:prSet/>
      <dgm:spPr/>
      <dgm:t>
        <a:bodyPr/>
        <a:lstStyle/>
        <a:p>
          <a:endParaRPr lang="cs-CZ"/>
        </a:p>
      </dgm:t>
    </dgm:pt>
    <dgm:pt modelId="{2541F630-BE83-4734-A3BF-85E9D94D56BD}">
      <dgm:prSet phldrT="[Text]"/>
      <dgm:spPr/>
      <dgm:t>
        <a:bodyPr/>
        <a:lstStyle/>
        <a:p>
          <a:endParaRPr lang="cs-CZ" dirty="0"/>
        </a:p>
      </dgm:t>
    </dgm:pt>
    <dgm:pt modelId="{E32072AE-53C5-4AB6-95A3-7975E2146A4D}" type="parTrans" cxnId="{E7AF2612-3FCB-4FD2-BCEE-E90310CDD3EB}">
      <dgm:prSet/>
      <dgm:spPr/>
      <dgm:t>
        <a:bodyPr/>
        <a:lstStyle/>
        <a:p>
          <a:endParaRPr lang="cs-CZ"/>
        </a:p>
      </dgm:t>
    </dgm:pt>
    <dgm:pt modelId="{28B4BA7D-1FFC-4D5B-BA7A-3818A469D0B8}" type="sibTrans" cxnId="{E7AF2612-3FCB-4FD2-BCEE-E90310CDD3EB}">
      <dgm:prSet/>
      <dgm:spPr/>
      <dgm:t>
        <a:bodyPr/>
        <a:lstStyle/>
        <a:p>
          <a:endParaRPr lang="cs-CZ"/>
        </a:p>
      </dgm:t>
    </dgm:pt>
    <dgm:pt modelId="{4A9DB3EA-5398-4A8F-9877-56BAEF1A0F8F}">
      <dgm:prSet/>
      <dgm:spPr/>
      <dgm:t>
        <a:bodyPr/>
        <a:lstStyle/>
        <a:p>
          <a:endParaRPr lang="cs-CZ"/>
        </a:p>
      </dgm:t>
    </dgm:pt>
    <dgm:pt modelId="{B6F17D53-241A-4FF8-A76D-1666411A147D}" type="parTrans" cxnId="{9CD62811-69D9-456D-A68B-19F11B865796}">
      <dgm:prSet/>
      <dgm:spPr/>
      <dgm:t>
        <a:bodyPr/>
        <a:lstStyle/>
        <a:p>
          <a:endParaRPr lang="cs-CZ"/>
        </a:p>
      </dgm:t>
    </dgm:pt>
    <dgm:pt modelId="{664E8ED1-53A8-49A4-A798-BCCD071FC38F}" type="sibTrans" cxnId="{9CD62811-69D9-456D-A68B-19F11B865796}">
      <dgm:prSet/>
      <dgm:spPr/>
      <dgm:t>
        <a:bodyPr/>
        <a:lstStyle/>
        <a:p>
          <a:endParaRPr lang="cs-CZ"/>
        </a:p>
      </dgm:t>
    </dgm:pt>
    <dgm:pt modelId="{6532E1AB-AEDD-4236-820A-F9A7145A9049}">
      <dgm:prSet/>
      <dgm:spPr/>
      <dgm:t>
        <a:bodyPr/>
        <a:lstStyle/>
        <a:p>
          <a:endParaRPr lang="cs-CZ"/>
        </a:p>
      </dgm:t>
    </dgm:pt>
    <dgm:pt modelId="{A0D12CF7-0F41-4297-BDDA-479F9CBE984F}" type="parTrans" cxnId="{289B3DB0-3D86-428A-8CD9-A6CD8720A506}">
      <dgm:prSet/>
      <dgm:spPr/>
      <dgm:t>
        <a:bodyPr/>
        <a:lstStyle/>
        <a:p>
          <a:endParaRPr lang="cs-CZ"/>
        </a:p>
      </dgm:t>
    </dgm:pt>
    <dgm:pt modelId="{6732087F-CF3E-42D1-A7E7-9068DE993149}" type="sibTrans" cxnId="{289B3DB0-3D86-428A-8CD9-A6CD8720A506}">
      <dgm:prSet/>
      <dgm:spPr/>
      <dgm:t>
        <a:bodyPr/>
        <a:lstStyle/>
        <a:p>
          <a:endParaRPr lang="cs-CZ"/>
        </a:p>
      </dgm:t>
    </dgm:pt>
    <dgm:pt modelId="{CA5259A0-442F-4F35-93E7-27B1BE6C7696}">
      <dgm:prSet/>
      <dgm:spPr/>
      <dgm:t>
        <a:bodyPr/>
        <a:lstStyle/>
        <a:p>
          <a:endParaRPr lang="cs-CZ"/>
        </a:p>
      </dgm:t>
    </dgm:pt>
    <dgm:pt modelId="{C5421C3E-0770-423A-88C9-20F1F4260126}" type="parTrans" cxnId="{304CCBEE-243E-452C-9EAE-A3965839C70B}">
      <dgm:prSet/>
      <dgm:spPr/>
      <dgm:t>
        <a:bodyPr/>
        <a:lstStyle/>
        <a:p>
          <a:endParaRPr lang="cs-CZ"/>
        </a:p>
      </dgm:t>
    </dgm:pt>
    <dgm:pt modelId="{41614449-BCE2-4D8E-9CCA-759230C997E9}" type="sibTrans" cxnId="{304CCBEE-243E-452C-9EAE-A3965839C70B}">
      <dgm:prSet/>
      <dgm:spPr/>
      <dgm:t>
        <a:bodyPr/>
        <a:lstStyle/>
        <a:p>
          <a:endParaRPr lang="cs-CZ"/>
        </a:p>
      </dgm:t>
    </dgm:pt>
    <dgm:pt modelId="{3287990D-E2D6-4A98-8714-325CE9381B85}">
      <dgm:prSet/>
      <dgm:spPr/>
      <dgm:t>
        <a:bodyPr/>
        <a:lstStyle/>
        <a:p>
          <a:endParaRPr lang="cs-CZ"/>
        </a:p>
      </dgm:t>
    </dgm:pt>
    <dgm:pt modelId="{ACC7B0EC-8077-4B9F-8586-D47C9648752F}" type="parTrans" cxnId="{2F5198F5-AE12-4325-B88E-6BDFD19DFE18}">
      <dgm:prSet/>
      <dgm:spPr/>
      <dgm:t>
        <a:bodyPr/>
        <a:lstStyle/>
        <a:p>
          <a:endParaRPr lang="cs-CZ"/>
        </a:p>
      </dgm:t>
    </dgm:pt>
    <dgm:pt modelId="{2B22236E-2DC4-4808-8C27-0849CA6A200E}" type="sibTrans" cxnId="{2F5198F5-AE12-4325-B88E-6BDFD19DFE18}">
      <dgm:prSet/>
      <dgm:spPr/>
      <dgm:t>
        <a:bodyPr/>
        <a:lstStyle/>
        <a:p>
          <a:endParaRPr lang="cs-CZ"/>
        </a:p>
      </dgm:t>
    </dgm:pt>
    <dgm:pt modelId="{6634EB1E-BE47-43BA-A196-44E2D8AA07D5}">
      <dgm:prSet phldrT="[Text]"/>
      <dgm:spPr/>
      <dgm:t>
        <a:bodyPr/>
        <a:lstStyle/>
        <a:p>
          <a:endParaRPr lang="cs-CZ" dirty="0"/>
        </a:p>
      </dgm:t>
    </dgm:pt>
    <dgm:pt modelId="{6BC37632-0C9C-4836-BC93-79C8607F4AD3}" type="sibTrans" cxnId="{0C756C42-4029-4281-97FC-ED6BB39AFEEC}">
      <dgm:prSet/>
      <dgm:spPr/>
      <dgm:t>
        <a:bodyPr/>
        <a:lstStyle/>
        <a:p>
          <a:endParaRPr lang="cs-CZ"/>
        </a:p>
      </dgm:t>
    </dgm:pt>
    <dgm:pt modelId="{90AE7235-58A6-4860-92C9-CA09C4D35161}" type="parTrans" cxnId="{0C756C42-4029-4281-97FC-ED6BB39AFEEC}">
      <dgm:prSet/>
      <dgm:spPr/>
      <dgm:t>
        <a:bodyPr/>
        <a:lstStyle/>
        <a:p>
          <a:endParaRPr lang="cs-CZ"/>
        </a:p>
      </dgm:t>
    </dgm:pt>
    <dgm:pt modelId="{C27CBC92-915E-4DA4-9E33-ABCB6A1337E5}">
      <dgm:prSet phldrT="[Text]"/>
      <dgm:spPr/>
      <dgm:t>
        <a:bodyPr/>
        <a:lstStyle/>
        <a:p>
          <a:endParaRPr lang="cs-CZ" dirty="0"/>
        </a:p>
      </dgm:t>
    </dgm:pt>
    <dgm:pt modelId="{A751831E-5B36-4D58-95F6-EF866F771D63}" type="sibTrans" cxnId="{D92027A5-DDEB-4FE2-81AD-953A11D7D447}">
      <dgm:prSet/>
      <dgm:spPr/>
      <dgm:t>
        <a:bodyPr/>
        <a:lstStyle/>
        <a:p>
          <a:endParaRPr lang="cs-CZ"/>
        </a:p>
      </dgm:t>
    </dgm:pt>
    <dgm:pt modelId="{A0901A6F-196E-4488-872E-9D4C268C40CE}" type="parTrans" cxnId="{D92027A5-DDEB-4FE2-81AD-953A11D7D447}">
      <dgm:prSet/>
      <dgm:spPr/>
      <dgm:t>
        <a:bodyPr/>
        <a:lstStyle/>
        <a:p>
          <a:endParaRPr lang="cs-CZ"/>
        </a:p>
      </dgm:t>
    </dgm:pt>
    <dgm:pt modelId="{4F675DCC-DA4B-443E-80FB-5FCB473BD568}" type="pres">
      <dgm:prSet presAssocID="{ABE9D92E-1770-4199-80A9-1073877FD94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12481C-1AAC-4C8E-9BEA-CBB3D2620FF5}" type="pres">
      <dgm:prSet presAssocID="{3F9066A8-D95E-419C-8FB9-555AC5DF7662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295DB-F2C1-4BC1-8EBF-EFCEFACF10DA}" type="pres">
      <dgm:prSet presAssocID="{BFA2C284-EA84-4CFA-A552-384EA850B37E}" presName="sibTrans" presStyleLbl="sibTrans2D1" presStyleIdx="0" presStyleCnt="9"/>
      <dgm:spPr/>
      <dgm:t>
        <a:bodyPr/>
        <a:lstStyle/>
        <a:p>
          <a:endParaRPr lang="cs-CZ"/>
        </a:p>
      </dgm:t>
    </dgm:pt>
    <dgm:pt modelId="{10B1548B-6019-469E-AD3D-F97BBADAB421}" type="pres">
      <dgm:prSet presAssocID="{BFA2C284-EA84-4CFA-A552-384EA850B37E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3538D718-561A-4673-97D6-A86B72D958F6}" type="pres">
      <dgm:prSet presAssocID="{6634EB1E-BE47-43BA-A196-44E2D8AA07D5}" presName="node" presStyleLbl="node1" presStyleIdx="1" presStyleCnt="9" custRadScaleRad="99083" custRadScaleInc="67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796BB-0FB0-471E-A601-CF556B492EE1}" type="pres">
      <dgm:prSet presAssocID="{6BC37632-0C9C-4836-BC93-79C8607F4AD3}" presName="sibTrans" presStyleLbl="sibTrans2D1" presStyleIdx="1" presStyleCnt="9"/>
      <dgm:spPr/>
      <dgm:t>
        <a:bodyPr/>
        <a:lstStyle/>
        <a:p>
          <a:endParaRPr lang="cs-CZ"/>
        </a:p>
      </dgm:t>
    </dgm:pt>
    <dgm:pt modelId="{9CD8E0C6-7E81-4F24-85DC-9BC7F6D02809}" type="pres">
      <dgm:prSet presAssocID="{6BC37632-0C9C-4836-BC93-79C8607F4AD3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C86347E8-62C9-42C6-B164-A9E80A93E553}" type="pres">
      <dgm:prSet presAssocID="{29089305-296A-4814-91B4-003459360FAB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C48BE-3011-4B44-9651-939E9C5B7EE3}" type="pres">
      <dgm:prSet presAssocID="{E2548481-A79E-4123-8387-15B950C10A5C}" presName="sibTrans" presStyleLbl="sibTrans2D1" presStyleIdx="2" presStyleCnt="9"/>
      <dgm:spPr/>
      <dgm:t>
        <a:bodyPr/>
        <a:lstStyle/>
        <a:p>
          <a:endParaRPr lang="cs-CZ"/>
        </a:p>
      </dgm:t>
    </dgm:pt>
    <dgm:pt modelId="{0EEF1024-4EAF-45B1-A1F9-79D8F6254067}" type="pres">
      <dgm:prSet presAssocID="{E2548481-A79E-4123-8387-15B950C10A5C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A24F91A9-E96E-4993-B95A-A7F070444CF8}" type="pres">
      <dgm:prSet presAssocID="{C27CBC92-915E-4DA4-9E33-ABCB6A1337E5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EA424-889E-4C6E-B165-995FB0D85535}" type="pres">
      <dgm:prSet presAssocID="{A751831E-5B36-4D58-95F6-EF866F771D63}" presName="sibTrans" presStyleLbl="sibTrans2D1" presStyleIdx="3" presStyleCnt="9"/>
      <dgm:spPr/>
      <dgm:t>
        <a:bodyPr/>
        <a:lstStyle/>
        <a:p>
          <a:endParaRPr lang="cs-CZ"/>
        </a:p>
      </dgm:t>
    </dgm:pt>
    <dgm:pt modelId="{A617459D-D9CE-41EC-86FB-80C273FEA20F}" type="pres">
      <dgm:prSet presAssocID="{A751831E-5B36-4D58-95F6-EF866F771D63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239F9460-4EDD-411E-BB5B-B8D6208B71E0}" type="pres">
      <dgm:prSet presAssocID="{2541F630-BE83-4734-A3BF-85E9D94D56B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2DFCC-1BBD-4577-B012-3E0AA6D37A0C}" type="pres">
      <dgm:prSet presAssocID="{28B4BA7D-1FFC-4D5B-BA7A-3818A469D0B8}" presName="sibTrans" presStyleLbl="sibTrans2D1" presStyleIdx="4" presStyleCnt="9"/>
      <dgm:spPr/>
      <dgm:t>
        <a:bodyPr/>
        <a:lstStyle/>
        <a:p>
          <a:endParaRPr lang="cs-CZ"/>
        </a:p>
      </dgm:t>
    </dgm:pt>
    <dgm:pt modelId="{FD669839-9F79-4005-99E7-6EA3A509210E}" type="pres">
      <dgm:prSet presAssocID="{28B4BA7D-1FFC-4D5B-BA7A-3818A469D0B8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CAEF37B3-6DDE-4516-BE6F-95D159CF54FE}" type="pres">
      <dgm:prSet presAssocID="{4A9DB3EA-5398-4A8F-9877-56BAEF1A0F8F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8EA93-1489-4C42-AA70-C15B7879EF87}" type="pres">
      <dgm:prSet presAssocID="{664E8ED1-53A8-49A4-A798-BCCD071FC38F}" presName="sibTrans" presStyleLbl="sibTrans2D1" presStyleIdx="5" presStyleCnt="9"/>
      <dgm:spPr/>
      <dgm:t>
        <a:bodyPr/>
        <a:lstStyle/>
        <a:p>
          <a:endParaRPr lang="cs-CZ"/>
        </a:p>
      </dgm:t>
    </dgm:pt>
    <dgm:pt modelId="{D12DE7BD-0C6C-4A2E-9613-58E1D1B19E56}" type="pres">
      <dgm:prSet presAssocID="{664E8ED1-53A8-49A4-A798-BCCD071FC38F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B40621DC-77EB-4889-8738-7C87A90537D4}" type="pres">
      <dgm:prSet presAssocID="{6532E1AB-AEDD-4236-820A-F9A7145A9049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D38BF-93B2-4E22-8F52-F53826D9CD41}" type="pres">
      <dgm:prSet presAssocID="{6732087F-CF3E-42D1-A7E7-9068DE993149}" presName="sibTrans" presStyleLbl="sibTrans2D1" presStyleIdx="6" presStyleCnt="9"/>
      <dgm:spPr/>
      <dgm:t>
        <a:bodyPr/>
        <a:lstStyle/>
        <a:p>
          <a:endParaRPr lang="cs-CZ"/>
        </a:p>
      </dgm:t>
    </dgm:pt>
    <dgm:pt modelId="{367B2EE3-8A1C-429F-902D-882C4E3437D1}" type="pres">
      <dgm:prSet presAssocID="{6732087F-CF3E-42D1-A7E7-9068DE993149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FC5824E5-ACBA-4EEA-A2CF-8812D5259344}" type="pres">
      <dgm:prSet presAssocID="{CA5259A0-442F-4F35-93E7-27B1BE6C7696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B3DD4-F206-4979-A065-CD568D0D9AD3}" type="pres">
      <dgm:prSet presAssocID="{41614449-BCE2-4D8E-9CCA-759230C997E9}" presName="sibTrans" presStyleLbl="sibTrans2D1" presStyleIdx="7" presStyleCnt="9"/>
      <dgm:spPr/>
      <dgm:t>
        <a:bodyPr/>
        <a:lstStyle/>
        <a:p>
          <a:endParaRPr lang="cs-CZ"/>
        </a:p>
      </dgm:t>
    </dgm:pt>
    <dgm:pt modelId="{51DEB140-98ED-4A88-91FD-0AA1C54453BE}" type="pres">
      <dgm:prSet presAssocID="{41614449-BCE2-4D8E-9CCA-759230C997E9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ACC26128-F0CE-4B8A-965C-204B3E2A533C}" type="pres">
      <dgm:prSet presAssocID="{3287990D-E2D6-4A98-8714-325CE9381B85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79BB0-8517-491D-B9CA-C6A54845B05C}" type="pres">
      <dgm:prSet presAssocID="{2B22236E-2DC4-4808-8C27-0849CA6A200E}" presName="sibTrans" presStyleLbl="sibTrans2D1" presStyleIdx="8" presStyleCnt="9"/>
      <dgm:spPr/>
      <dgm:t>
        <a:bodyPr/>
        <a:lstStyle/>
        <a:p>
          <a:endParaRPr lang="cs-CZ"/>
        </a:p>
      </dgm:t>
    </dgm:pt>
    <dgm:pt modelId="{536F90D4-84A6-4C8E-BACE-A9BB163A0C73}" type="pres">
      <dgm:prSet presAssocID="{2B22236E-2DC4-4808-8C27-0849CA6A200E}" presName="connectorText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A7CA0285-9046-4A55-8952-2649C7D17BBF}" type="presOf" srcId="{29089305-296A-4814-91B4-003459360FAB}" destId="{C86347E8-62C9-42C6-B164-A9E80A93E553}" srcOrd="0" destOrd="0" presId="urn:microsoft.com/office/officeart/2005/8/layout/cycle2"/>
    <dgm:cxn modelId="{0C756C42-4029-4281-97FC-ED6BB39AFEEC}" srcId="{ABE9D92E-1770-4199-80A9-1073877FD941}" destId="{6634EB1E-BE47-43BA-A196-44E2D8AA07D5}" srcOrd="1" destOrd="0" parTransId="{90AE7235-58A6-4860-92C9-CA09C4D35161}" sibTransId="{6BC37632-0C9C-4836-BC93-79C8607F4AD3}"/>
    <dgm:cxn modelId="{86334CAE-66CA-44AE-BD27-06EC978ACE2E}" type="presOf" srcId="{664E8ED1-53A8-49A4-A798-BCCD071FC38F}" destId="{F108EA93-1489-4C42-AA70-C15B7879EF87}" srcOrd="0" destOrd="0" presId="urn:microsoft.com/office/officeart/2005/8/layout/cycle2"/>
    <dgm:cxn modelId="{AF0F6BC0-448B-40BB-AB96-ABBCA73C0686}" type="presOf" srcId="{2541F630-BE83-4734-A3BF-85E9D94D56BD}" destId="{239F9460-4EDD-411E-BB5B-B8D6208B71E0}" srcOrd="0" destOrd="0" presId="urn:microsoft.com/office/officeart/2005/8/layout/cycle2"/>
    <dgm:cxn modelId="{4FF2B110-29E7-41FE-BC3A-DA6C0954B8BD}" type="presOf" srcId="{6532E1AB-AEDD-4236-820A-F9A7145A9049}" destId="{B40621DC-77EB-4889-8738-7C87A90537D4}" srcOrd="0" destOrd="0" presId="urn:microsoft.com/office/officeart/2005/8/layout/cycle2"/>
    <dgm:cxn modelId="{A1264C4C-32B1-460C-BF2B-48B6FF260346}" type="presOf" srcId="{A751831E-5B36-4D58-95F6-EF866F771D63}" destId="{444EA424-889E-4C6E-B165-995FB0D85535}" srcOrd="0" destOrd="0" presId="urn:microsoft.com/office/officeart/2005/8/layout/cycle2"/>
    <dgm:cxn modelId="{E0F056D9-B5A5-4063-A3B1-6F4C32852697}" type="presOf" srcId="{41614449-BCE2-4D8E-9CCA-759230C997E9}" destId="{51DEB140-98ED-4A88-91FD-0AA1C54453BE}" srcOrd="1" destOrd="0" presId="urn:microsoft.com/office/officeart/2005/8/layout/cycle2"/>
    <dgm:cxn modelId="{2F5198F5-AE12-4325-B88E-6BDFD19DFE18}" srcId="{ABE9D92E-1770-4199-80A9-1073877FD941}" destId="{3287990D-E2D6-4A98-8714-325CE9381B85}" srcOrd="8" destOrd="0" parTransId="{ACC7B0EC-8077-4B9F-8586-D47C9648752F}" sibTransId="{2B22236E-2DC4-4808-8C27-0849CA6A200E}"/>
    <dgm:cxn modelId="{20BE3623-A6CA-4488-AC99-144B58946DB3}" type="presOf" srcId="{3F9066A8-D95E-419C-8FB9-555AC5DF7662}" destId="{0612481C-1AAC-4C8E-9BEA-CBB3D2620FF5}" srcOrd="0" destOrd="0" presId="urn:microsoft.com/office/officeart/2005/8/layout/cycle2"/>
    <dgm:cxn modelId="{E7AF2612-3FCB-4FD2-BCEE-E90310CDD3EB}" srcId="{ABE9D92E-1770-4199-80A9-1073877FD941}" destId="{2541F630-BE83-4734-A3BF-85E9D94D56BD}" srcOrd="4" destOrd="0" parTransId="{E32072AE-53C5-4AB6-95A3-7975E2146A4D}" sibTransId="{28B4BA7D-1FFC-4D5B-BA7A-3818A469D0B8}"/>
    <dgm:cxn modelId="{89D2325C-E4A9-4DC3-84BF-091CEF634D01}" type="presOf" srcId="{A751831E-5B36-4D58-95F6-EF866F771D63}" destId="{A617459D-D9CE-41EC-86FB-80C273FEA20F}" srcOrd="1" destOrd="0" presId="urn:microsoft.com/office/officeart/2005/8/layout/cycle2"/>
    <dgm:cxn modelId="{CBD2DFBD-227B-4F17-A6D4-891FB05CCB20}" srcId="{ABE9D92E-1770-4199-80A9-1073877FD941}" destId="{29089305-296A-4814-91B4-003459360FAB}" srcOrd="2" destOrd="0" parTransId="{88E409A4-0818-4D6E-B096-2125DCA21303}" sibTransId="{E2548481-A79E-4123-8387-15B950C10A5C}"/>
    <dgm:cxn modelId="{FD6D4446-6002-4375-A1FB-301A9C1A5310}" type="presOf" srcId="{CA5259A0-442F-4F35-93E7-27B1BE6C7696}" destId="{FC5824E5-ACBA-4EEA-A2CF-8812D5259344}" srcOrd="0" destOrd="0" presId="urn:microsoft.com/office/officeart/2005/8/layout/cycle2"/>
    <dgm:cxn modelId="{F453C326-9730-4F41-88EA-748DE031CC2B}" type="presOf" srcId="{41614449-BCE2-4D8E-9CCA-759230C997E9}" destId="{145B3DD4-F206-4979-A065-CD568D0D9AD3}" srcOrd="0" destOrd="0" presId="urn:microsoft.com/office/officeart/2005/8/layout/cycle2"/>
    <dgm:cxn modelId="{A08DBA53-51E1-4BCF-8005-557E67D91E6F}" type="presOf" srcId="{BFA2C284-EA84-4CFA-A552-384EA850B37E}" destId="{DD7295DB-F2C1-4BC1-8EBF-EFCEFACF10DA}" srcOrd="0" destOrd="0" presId="urn:microsoft.com/office/officeart/2005/8/layout/cycle2"/>
    <dgm:cxn modelId="{CABD44A8-E043-40D2-8FDA-CC323CA8991C}" type="presOf" srcId="{E2548481-A79E-4123-8387-15B950C10A5C}" destId="{7AEC48BE-3011-4B44-9651-939E9C5B7EE3}" srcOrd="0" destOrd="0" presId="urn:microsoft.com/office/officeart/2005/8/layout/cycle2"/>
    <dgm:cxn modelId="{D92027A5-DDEB-4FE2-81AD-953A11D7D447}" srcId="{ABE9D92E-1770-4199-80A9-1073877FD941}" destId="{C27CBC92-915E-4DA4-9E33-ABCB6A1337E5}" srcOrd="3" destOrd="0" parTransId="{A0901A6F-196E-4488-872E-9D4C268C40CE}" sibTransId="{A751831E-5B36-4D58-95F6-EF866F771D63}"/>
    <dgm:cxn modelId="{F98F8C18-7417-4DBC-A046-6063AC603F80}" type="presOf" srcId="{3287990D-E2D6-4A98-8714-325CE9381B85}" destId="{ACC26128-F0CE-4B8A-965C-204B3E2A533C}" srcOrd="0" destOrd="0" presId="urn:microsoft.com/office/officeart/2005/8/layout/cycle2"/>
    <dgm:cxn modelId="{6984980C-393D-4CB2-8CD0-E1B6202EB1F5}" type="presOf" srcId="{28B4BA7D-1FFC-4D5B-BA7A-3818A469D0B8}" destId="{FD669839-9F79-4005-99E7-6EA3A509210E}" srcOrd="1" destOrd="0" presId="urn:microsoft.com/office/officeart/2005/8/layout/cycle2"/>
    <dgm:cxn modelId="{34590C09-2A8E-4E59-A280-E0A6C4062F45}" type="presOf" srcId="{BFA2C284-EA84-4CFA-A552-384EA850B37E}" destId="{10B1548B-6019-469E-AD3D-F97BBADAB421}" srcOrd="1" destOrd="0" presId="urn:microsoft.com/office/officeart/2005/8/layout/cycle2"/>
    <dgm:cxn modelId="{289B3DB0-3D86-428A-8CD9-A6CD8720A506}" srcId="{ABE9D92E-1770-4199-80A9-1073877FD941}" destId="{6532E1AB-AEDD-4236-820A-F9A7145A9049}" srcOrd="6" destOrd="0" parTransId="{A0D12CF7-0F41-4297-BDDA-479F9CBE984F}" sibTransId="{6732087F-CF3E-42D1-A7E7-9068DE993149}"/>
    <dgm:cxn modelId="{65FD94CB-C23A-48C7-9FF6-65F98819F0A8}" type="presOf" srcId="{2B22236E-2DC4-4808-8C27-0849CA6A200E}" destId="{536F90D4-84A6-4C8E-BACE-A9BB163A0C73}" srcOrd="1" destOrd="0" presId="urn:microsoft.com/office/officeart/2005/8/layout/cycle2"/>
    <dgm:cxn modelId="{0A9E08D6-C6D2-4D73-9AD0-E2F9D97130D4}" type="presOf" srcId="{6732087F-CF3E-42D1-A7E7-9068DE993149}" destId="{BD6D38BF-93B2-4E22-8F52-F53826D9CD41}" srcOrd="0" destOrd="0" presId="urn:microsoft.com/office/officeart/2005/8/layout/cycle2"/>
    <dgm:cxn modelId="{21F10F22-C981-4DBB-8473-C14B4DA5C96D}" type="presOf" srcId="{664E8ED1-53A8-49A4-A798-BCCD071FC38F}" destId="{D12DE7BD-0C6C-4A2E-9613-58E1D1B19E56}" srcOrd="1" destOrd="0" presId="urn:microsoft.com/office/officeart/2005/8/layout/cycle2"/>
    <dgm:cxn modelId="{A2E7B80D-704F-42F0-A144-49F38ADEE921}" type="presOf" srcId="{C27CBC92-915E-4DA4-9E33-ABCB6A1337E5}" destId="{A24F91A9-E96E-4993-B95A-A7F070444CF8}" srcOrd="0" destOrd="0" presId="urn:microsoft.com/office/officeart/2005/8/layout/cycle2"/>
    <dgm:cxn modelId="{4C8213BB-4300-43B9-AC22-0BDEAB03C632}" type="presOf" srcId="{4A9DB3EA-5398-4A8F-9877-56BAEF1A0F8F}" destId="{CAEF37B3-6DDE-4516-BE6F-95D159CF54FE}" srcOrd="0" destOrd="0" presId="urn:microsoft.com/office/officeart/2005/8/layout/cycle2"/>
    <dgm:cxn modelId="{304CCBEE-243E-452C-9EAE-A3965839C70B}" srcId="{ABE9D92E-1770-4199-80A9-1073877FD941}" destId="{CA5259A0-442F-4F35-93E7-27B1BE6C7696}" srcOrd="7" destOrd="0" parTransId="{C5421C3E-0770-423A-88C9-20F1F4260126}" sibTransId="{41614449-BCE2-4D8E-9CCA-759230C997E9}"/>
    <dgm:cxn modelId="{20C747E3-B2AE-4CA0-A61D-E4FD2F4DECA1}" srcId="{ABE9D92E-1770-4199-80A9-1073877FD941}" destId="{3F9066A8-D95E-419C-8FB9-555AC5DF7662}" srcOrd="0" destOrd="0" parTransId="{5641C6D0-F2DF-4D98-B294-FB8C3EADE0E4}" sibTransId="{BFA2C284-EA84-4CFA-A552-384EA850B37E}"/>
    <dgm:cxn modelId="{8CEC8307-7118-4422-8411-0144471540B5}" type="presOf" srcId="{2B22236E-2DC4-4808-8C27-0849CA6A200E}" destId="{F8079BB0-8517-491D-B9CA-C6A54845B05C}" srcOrd="0" destOrd="0" presId="urn:microsoft.com/office/officeart/2005/8/layout/cycle2"/>
    <dgm:cxn modelId="{526B3A9A-07E3-4326-A3A1-5C55245BFD5F}" type="presOf" srcId="{E2548481-A79E-4123-8387-15B950C10A5C}" destId="{0EEF1024-4EAF-45B1-A1F9-79D8F6254067}" srcOrd="1" destOrd="0" presId="urn:microsoft.com/office/officeart/2005/8/layout/cycle2"/>
    <dgm:cxn modelId="{C4B81B70-024D-4DF7-B753-758DCDD14D31}" type="presOf" srcId="{6732087F-CF3E-42D1-A7E7-9068DE993149}" destId="{367B2EE3-8A1C-429F-902D-882C4E3437D1}" srcOrd="1" destOrd="0" presId="urn:microsoft.com/office/officeart/2005/8/layout/cycle2"/>
    <dgm:cxn modelId="{D44EA44A-680A-4F3B-9F4D-A87C33E6A1AC}" type="presOf" srcId="{6BC37632-0C9C-4836-BC93-79C8607F4AD3}" destId="{9CD8E0C6-7E81-4F24-85DC-9BC7F6D02809}" srcOrd="1" destOrd="0" presId="urn:microsoft.com/office/officeart/2005/8/layout/cycle2"/>
    <dgm:cxn modelId="{6E202F9F-79FC-4250-842F-3D3C9809688D}" type="presOf" srcId="{ABE9D92E-1770-4199-80A9-1073877FD941}" destId="{4F675DCC-DA4B-443E-80FB-5FCB473BD568}" srcOrd="0" destOrd="0" presId="urn:microsoft.com/office/officeart/2005/8/layout/cycle2"/>
    <dgm:cxn modelId="{3C447554-88AF-4D69-A404-52A989838186}" type="presOf" srcId="{6BC37632-0C9C-4836-BC93-79C8607F4AD3}" destId="{BB9796BB-0FB0-471E-A601-CF556B492EE1}" srcOrd="0" destOrd="0" presId="urn:microsoft.com/office/officeart/2005/8/layout/cycle2"/>
    <dgm:cxn modelId="{9CD62811-69D9-456D-A68B-19F11B865796}" srcId="{ABE9D92E-1770-4199-80A9-1073877FD941}" destId="{4A9DB3EA-5398-4A8F-9877-56BAEF1A0F8F}" srcOrd="5" destOrd="0" parTransId="{B6F17D53-241A-4FF8-A76D-1666411A147D}" sibTransId="{664E8ED1-53A8-49A4-A798-BCCD071FC38F}"/>
    <dgm:cxn modelId="{5C1B5746-5538-4B91-B4AC-AE47473E473D}" type="presOf" srcId="{28B4BA7D-1FFC-4D5B-BA7A-3818A469D0B8}" destId="{2562DFCC-1BBD-4577-B012-3E0AA6D37A0C}" srcOrd="0" destOrd="0" presId="urn:microsoft.com/office/officeart/2005/8/layout/cycle2"/>
    <dgm:cxn modelId="{E120003B-0433-4859-BFB7-BA5B33145D4A}" type="presOf" srcId="{6634EB1E-BE47-43BA-A196-44E2D8AA07D5}" destId="{3538D718-561A-4673-97D6-A86B72D958F6}" srcOrd="0" destOrd="0" presId="urn:microsoft.com/office/officeart/2005/8/layout/cycle2"/>
    <dgm:cxn modelId="{713B1838-303E-41E5-AB6D-F11787DECBF3}" type="presParOf" srcId="{4F675DCC-DA4B-443E-80FB-5FCB473BD568}" destId="{0612481C-1AAC-4C8E-9BEA-CBB3D2620FF5}" srcOrd="0" destOrd="0" presId="urn:microsoft.com/office/officeart/2005/8/layout/cycle2"/>
    <dgm:cxn modelId="{B8E66AA3-7135-4383-8F8B-2AC83498F24D}" type="presParOf" srcId="{4F675DCC-DA4B-443E-80FB-5FCB473BD568}" destId="{DD7295DB-F2C1-4BC1-8EBF-EFCEFACF10DA}" srcOrd="1" destOrd="0" presId="urn:microsoft.com/office/officeart/2005/8/layout/cycle2"/>
    <dgm:cxn modelId="{EFD765E4-580A-4FF0-B052-CBCE08487689}" type="presParOf" srcId="{DD7295DB-F2C1-4BC1-8EBF-EFCEFACF10DA}" destId="{10B1548B-6019-469E-AD3D-F97BBADAB421}" srcOrd="0" destOrd="0" presId="urn:microsoft.com/office/officeart/2005/8/layout/cycle2"/>
    <dgm:cxn modelId="{39C6BE04-0305-42CD-9D3B-BC3F7BF6BADD}" type="presParOf" srcId="{4F675DCC-DA4B-443E-80FB-5FCB473BD568}" destId="{3538D718-561A-4673-97D6-A86B72D958F6}" srcOrd="2" destOrd="0" presId="urn:microsoft.com/office/officeart/2005/8/layout/cycle2"/>
    <dgm:cxn modelId="{F2A61DE8-189B-4A97-A766-E2F64AFCF5CD}" type="presParOf" srcId="{4F675DCC-DA4B-443E-80FB-5FCB473BD568}" destId="{BB9796BB-0FB0-471E-A601-CF556B492EE1}" srcOrd="3" destOrd="0" presId="urn:microsoft.com/office/officeart/2005/8/layout/cycle2"/>
    <dgm:cxn modelId="{7AE32956-7C7B-4F7A-A8BA-BDACBAB0E9D9}" type="presParOf" srcId="{BB9796BB-0FB0-471E-A601-CF556B492EE1}" destId="{9CD8E0C6-7E81-4F24-85DC-9BC7F6D02809}" srcOrd="0" destOrd="0" presId="urn:microsoft.com/office/officeart/2005/8/layout/cycle2"/>
    <dgm:cxn modelId="{6AEC803A-52F6-4BBF-87F4-C95C5AE3FBAA}" type="presParOf" srcId="{4F675DCC-DA4B-443E-80FB-5FCB473BD568}" destId="{C86347E8-62C9-42C6-B164-A9E80A93E553}" srcOrd="4" destOrd="0" presId="urn:microsoft.com/office/officeart/2005/8/layout/cycle2"/>
    <dgm:cxn modelId="{17572BCB-1A9A-48F1-9ABD-65FD7FD4BB61}" type="presParOf" srcId="{4F675DCC-DA4B-443E-80FB-5FCB473BD568}" destId="{7AEC48BE-3011-4B44-9651-939E9C5B7EE3}" srcOrd="5" destOrd="0" presId="urn:microsoft.com/office/officeart/2005/8/layout/cycle2"/>
    <dgm:cxn modelId="{20FAFE76-06D3-4D84-BC3E-69D4C1DE0467}" type="presParOf" srcId="{7AEC48BE-3011-4B44-9651-939E9C5B7EE3}" destId="{0EEF1024-4EAF-45B1-A1F9-79D8F6254067}" srcOrd="0" destOrd="0" presId="urn:microsoft.com/office/officeart/2005/8/layout/cycle2"/>
    <dgm:cxn modelId="{EC42D8A8-0A1F-43BF-9171-83751C9C2C23}" type="presParOf" srcId="{4F675DCC-DA4B-443E-80FB-5FCB473BD568}" destId="{A24F91A9-E96E-4993-B95A-A7F070444CF8}" srcOrd="6" destOrd="0" presId="urn:microsoft.com/office/officeart/2005/8/layout/cycle2"/>
    <dgm:cxn modelId="{CF019F50-B12C-4610-9AB8-2F7018183FCD}" type="presParOf" srcId="{4F675DCC-DA4B-443E-80FB-5FCB473BD568}" destId="{444EA424-889E-4C6E-B165-995FB0D85535}" srcOrd="7" destOrd="0" presId="urn:microsoft.com/office/officeart/2005/8/layout/cycle2"/>
    <dgm:cxn modelId="{15011A34-D63A-4BC7-9657-3A744F6D0F73}" type="presParOf" srcId="{444EA424-889E-4C6E-B165-995FB0D85535}" destId="{A617459D-D9CE-41EC-86FB-80C273FEA20F}" srcOrd="0" destOrd="0" presId="urn:microsoft.com/office/officeart/2005/8/layout/cycle2"/>
    <dgm:cxn modelId="{D24961FD-D502-4662-9D08-682C03941A1C}" type="presParOf" srcId="{4F675DCC-DA4B-443E-80FB-5FCB473BD568}" destId="{239F9460-4EDD-411E-BB5B-B8D6208B71E0}" srcOrd="8" destOrd="0" presId="urn:microsoft.com/office/officeart/2005/8/layout/cycle2"/>
    <dgm:cxn modelId="{8E5743EF-FA0A-44D7-98FF-0CD5E892A04A}" type="presParOf" srcId="{4F675DCC-DA4B-443E-80FB-5FCB473BD568}" destId="{2562DFCC-1BBD-4577-B012-3E0AA6D37A0C}" srcOrd="9" destOrd="0" presId="urn:microsoft.com/office/officeart/2005/8/layout/cycle2"/>
    <dgm:cxn modelId="{3374B009-B821-4E7D-A9A3-B1B240459BC8}" type="presParOf" srcId="{2562DFCC-1BBD-4577-B012-3E0AA6D37A0C}" destId="{FD669839-9F79-4005-99E7-6EA3A509210E}" srcOrd="0" destOrd="0" presId="urn:microsoft.com/office/officeart/2005/8/layout/cycle2"/>
    <dgm:cxn modelId="{56CA4BD0-2BC1-4B0A-ADFC-7B666D7BB9E6}" type="presParOf" srcId="{4F675DCC-DA4B-443E-80FB-5FCB473BD568}" destId="{CAEF37B3-6DDE-4516-BE6F-95D159CF54FE}" srcOrd="10" destOrd="0" presId="urn:microsoft.com/office/officeart/2005/8/layout/cycle2"/>
    <dgm:cxn modelId="{393CF722-1556-40A6-B073-573F02C5BC59}" type="presParOf" srcId="{4F675DCC-DA4B-443E-80FB-5FCB473BD568}" destId="{F108EA93-1489-4C42-AA70-C15B7879EF87}" srcOrd="11" destOrd="0" presId="urn:microsoft.com/office/officeart/2005/8/layout/cycle2"/>
    <dgm:cxn modelId="{57117DC8-07F6-4A8A-9483-CF6A5C1AE435}" type="presParOf" srcId="{F108EA93-1489-4C42-AA70-C15B7879EF87}" destId="{D12DE7BD-0C6C-4A2E-9613-58E1D1B19E56}" srcOrd="0" destOrd="0" presId="urn:microsoft.com/office/officeart/2005/8/layout/cycle2"/>
    <dgm:cxn modelId="{9A4F1BC8-1F03-4954-81D2-E121B45F9932}" type="presParOf" srcId="{4F675DCC-DA4B-443E-80FB-5FCB473BD568}" destId="{B40621DC-77EB-4889-8738-7C87A90537D4}" srcOrd="12" destOrd="0" presId="urn:microsoft.com/office/officeart/2005/8/layout/cycle2"/>
    <dgm:cxn modelId="{6439AFDD-DF4A-437F-949E-371049C56343}" type="presParOf" srcId="{4F675DCC-DA4B-443E-80FB-5FCB473BD568}" destId="{BD6D38BF-93B2-4E22-8F52-F53826D9CD41}" srcOrd="13" destOrd="0" presId="urn:microsoft.com/office/officeart/2005/8/layout/cycle2"/>
    <dgm:cxn modelId="{98775054-D43B-45FC-8FF3-7C9AE93F23DA}" type="presParOf" srcId="{BD6D38BF-93B2-4E22-8F52-F53826D9CD41}" destId="{367B2EE3-8A1C-429F-902D-882C4E3437D1}" srcOrd="0" destOrd="0" presId="urn:microsoft.com/office/officeart/2005/8/layout/cycle2"/>
    <dgm:cxn modelId="{87EB8FC7-B4FB-40B4-83FC-246AD3DE2794}" type="presParOf" srcId="{4F675DCC-DA4B-443E-80FB-5FCB473BD568}" destId="{FC5824E5-ACBA-4EEA-A2CF-8812D5259344}" srcOrd="14" destOrd="0" presId="urn:microsoft.com/office/officeart/2005/8/layout/cycle2"/>
    <dgm:cxn modelId="{D1437191-22BB-4BF4-8A12-EB0A7AF00547}" type="presParOf" srcId="{4F675DCC-DA4B-443E-80FB-5FCB473BD568}" destId="{145B3DD4-F206-4979-A065-CD568D0D9AD3}" srcOrd="15" destOrd="0" presId="urn:microsoft.com/office/officeart/2005/8/layout/cycle2"/>
    <dgm:cxn modelId="{EA4F5391-CCD4-4477-AE7C-CF98434B46EC}" type="presParOf" srcId="{145B3DD4-F206-4979-A065-CD568D0D9AD3}" destId="{51DEB140-98ED-4A88-91FD-0AA1C54453BE}" srcOrd="0" destOrd="0" presId="urn:microsoft.com/office/officeart/2005/8/layout/cycle2"/>
    <dgm:cxn modelId="{C00D126C-808E-4ACA-A735-9A38E21512B1}" type="presParOf" srcId="{4F675DCC-DA4B-443E-80FB-5FCB473BD568}" destId="{ACC26128-F0CE-4B8A-965C-204B3E2A533C}" srcOrd="16" destOrd="0" presId="urn:microsoft.com/office/officeart/2005/8/layout/cycle2"/>
    <dgm:cxn modelId="{37B0A555-50D8-4BA0-B912-40900E72073E}" type="presParOf" srcId="{4F675DCC-DA4B-443E-80FB-5FCB473BD568}" destId="{F8079BB0-8517-491D-B9CA-C6A54845B05C}" srcOrd="17" destOrd="0" presId="urn:microsoft.com/office/officeart/2005/8/layout/cycle2"/>
    <dgm:cxn modelId="{9AA54461-85CA-4BB5-8BC4-4D2D0B59EF99}" type="presParOf" srcId="{F8079BB0-8517-491D-B9CA-C6A54845B05C}" destId="{536F90D4-84A6-4C8E-BACE-A9BB163A0C7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E9D92E-1770-4199-80A9-1073877FD941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F9066A8-D95E-419C-8FB9-555AC5DF7662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5641C6D0-F2DF-4D98-B294-FB8C3EADE0E4}" type="parTrans" cxnId="{20C747E3-B2AE-4CA0-A61D-E4FD2F4DECA1}">
      <dgm:prSet/>
      <dgm:spPr/>
      <dgm:t>
        <a:bodyPr/>
        <a:lstStyle/>
        <a:p>
          <a:endParaRPr lang="cs-CZ"/>
        </a:p>
      </dgm:t>
    </dgm:pt>
    <dgm:pt modelId="{BFA2C284-EA84-4CFA-A552-384EA850B37E}" type="sibTrans" cxnId="{20C747E3-B2AE-4CA0-A61D-E4FD2F4DECA1}">
      <dgm:prSet/>
      <dgm:spPr/>
      <dgm:t>
        <a:bodyPr/>
        <a:lstStyle/>
        <a:p>
          <a:endParaRPr lang="cs-CZ"/>
        </a:p>
      </dgm:t>
    </dgm:pt>
    <dgm:pt modelId="{29089305-296A-4814-91B4-003459360FAB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88E409A4-0818-4D6E-B096-2125DCA21303}" type="parTrans" cxnId="{CBD2DFBD-227B-4F17-A6D4-891FB05CCB20}">
      <dgm:prSet/>
      <dgm:spPr/>
      <dgm:t>
        <a:bodyPr/>
        <a:lstStyle/>
        <a:p>
          <a:endParaRPr lang="cs-CZ"/>
        </a:p>
      </dgm:t>
    </dgm:pt>
    <dgm:pt modelId="{E2548481-A79E-4123-8387-15B950C10A5C}" type="sibTrans" cxnId="{CBD2DFBD-227B-4F17-A6D4-891FB05CCB20}">
      <dgm:prSet/>
      <dgm:spPr/>
      <dgm:t>
        <a:bodyPr/>
        <a:lstStyle/>
        <a:p>
          <a:endParaRPr lang="cs-CZ"/>
        </a:p>
      </dgm:t>
    </dgm:pt>
    <dgm:pt modelId="{2541F630-BE83-4734-A3BF-85E9D94D56BD}">
      <dgm:prSet phldrT="[Text]"/>
      <dgm:spPr/>
      <dgm:t>
        <a:bodyPr/>
        <a:lstStyle/>
        <a:p>
          <a:r>
            <a:rPr lang="cs-CZ" dirty="0" smtClean="0"/>
            <a:t>21</a:t>
          </a:r>
          <a:endParaRPr lang="cs-CZ" dirty="0"/>
        </a:p>
      </dgm:t>
    </dgm:pt>
    <dgm:pt modelId="{E32072AE-53C5-4AB6-95A3-7975E2146A4D}" type="parTrans" cxnId="{E7AF2612-3FCB-4FD2-BCEE-E90310CDD3EB}">
      <dgm:prSet/>
      <dgm:spPr/>
      <dgm:t>
        <a:bodyPr/>
        <a:lstStyle/>
        <a:p>
          <a:endParaRPr lang="cs-CZ"/>
        </a:p>
      </dgm:t>
    </dgm:pt>
    <dgm:pt modelId="{28B4BA7D-1FFC-4D5B-BA7A-3818A469D0B8}" type="sibTrans" cxnId="{E7AF2612-3FCB-4FD2-BCEE-E90310CDD3EB}">
      <dgm:prSet/>
      <dgm:spPr/>
      <dgm:t>
        <a:bodyPr/>
        <a:lstStyle/>
        <a:p>
          <a:endParaRPr lang="cs-CZ"/>
        </a:p>
      </dgm:t>
    </dgm:pt>
    <dgm:pt modelId="{4A9DB3EA-5398-4A8F-9877-56BAEF1A0F8F}">
      <dgm:prSet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B6F17D53-241A-4FF8-A76D-1666411A147D}" type="parTrans" cxnId="{9CD62811-69D9-456D-A68B-19F11B865796}">
      <dgm:prSet/>
      <dgm:spPr/>
      <dgm:t>
        <a:bodyPr/>
        <a:lstStyle/>
        <a:p>
          <a:endParaRPr lang="cs-CZ"/>
        </a:p>
      </dgm:t>
    </dgm:pt>
    <dgm:pt modelId="{664E8ED1-53A8-49A4-A798-BCCD071FC38F}" type="sibTrans" cxnId="{9CD62811-69D9-456D-A68B-19F11B865796}">
      <dgm:prSet/>
      <dgm:spPr/>
      <dgm:t>
        <a:bodyPr/>
        <a:lstStyle/>
        <a:p>
          <a:endParaRPr lang="cs-CZ"/>
        </a:p>
      </dgm:t>
    </dgm:pt>
    <dgm:pt modelId="{6532E1AB-AEDD-4236-820A-F9A7145A9049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A0D12CF7-0F41-4297-BDDA-479F9CBE984F}" type="parTrans" cxnId="{289B3DB0-3D86-428A-8CD9-A6CD8720A506}">
      <dgm:prSet/>
      <dgm:spPr/>
      <dgm:t>
        <a:bodyPr/>
        <a:lstStyle/>
        <a:p>
          <a:endParaRPr lang="cs-CZ"/>
        </a:p>
      </dgm:t>
    </dgm:pt>
    <dgm:pt modelId="{6732087F-CF3E-42D1-A7E7-9068DE993149}" type="sibTrans" cxnId="{289B3DB0-3D86-428A-8CD9-A6CD8720A506}">
      <dgm:prSet/>
      <dgm:spPr/>
      <dgm:t>
        <a:bodyPr/>
        <a:lstStyle/>
        <a:p>
          <a:endParaRPr lang="cs-CZ"/>
        </a:p>
      </dgm:t>
    </dgm:pt>
    <dgm:pt modelId="{CA5259A0-442F-4F35-93E7-27B1BE6C7696}">
      <dgm:prSet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C5421C3E-0770-423A-88C9-20F1F4260126}" type="parTrans" cxnId="{304CCBEE-243E-452C-9EAE-A3965839C70B}">
      <dgm:prSet/>
      <dgm:spPr/>
      <dgm:t>
        <a:bodyPr/>
        <a:lstStyle/>
        <a:p>
          <a:endParaRPr lang="cs-CZ"/>
        </a:p>
      </dgm:t>
    </dgm:pt>
    <dgm:pt modelId="{41614449-BCE2-4D8E-9CCA-759230C997E9}" type="sibTrans" cxnId="{304CCBEE-243E-452C-9EAE-A3965839C70B}">
      <dgm:prSet/>
      <dgm:spPr/>
      <dgm:t>
        <a:bodyPr/>
        <a:lstStyle/>
        <a:p>
          <a:endParaRPr lang="cs-CZ"/>
        </a:p>
      </dgm:t>
    </dgm:pt>
    <dgm:pt modelId="{3287990D-E2D6-4A98-8714-325CE9381B85}">
      <dgm:prSet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64</a:t>
          </a:r>
          <a:endParaRPr lang="cs-CZ" b="1" dirty="0">
            <a:solidFill>
              <a:srgbClr val="FF0000"/>
            </a:solidFill>
          </a:endParaRPr>
        </a:p>
      </dgm:t>
    </dgm:pt>
    <dgm:pt modelId="{ACC7B0EC-8077-4B9F-8586-D47C9648752F}" type="parTrans" cxnId="{2F5198F5-AE12-4325-B88E-6BDFD19DFE18}">
      <dgm:prSet/>
      <dgm:spPr/>
      <dgm:t>
        <a:bodyPr/>
        <a:lstStyle/>
        <a:p>
          <a:endParaRPr lang="cs-CZ"/>
        </a:p>
      </dgm:t>
    </dgm:pt>
    <dgm:pt modelId="{2B22236E-2DC4-4808-8C27-0849CA6A200E}" type="sibTrans" cxnId="{2F5198F5-AE12-4325-B88E-6BDFD19DFE18}">
      <dgm:prSet/>
      <dgm:spPr/>
      <dgm:t>
        <a:bodyPr/>
        <a:lstStyle/>
        <a:p>
          <a:endParaRPr lang="cs-CZ"/>
        </a:p>
      </dgm:t>
    </dgm:pt>
    <dgm:pt modelId="{6634EB1E-BE47-43BA-A196-44E2D8AA07D5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6BC37632-0C9C-4836-BC93-79C8607F4AD3}" type="sibTrans" cxnId="{0C756C42-4029-4281-97FC-ED6BB39AFEEC}">
      <dgm:prSet/>
      <dgm:spPr/>
      <dgm:t>
        <a:bodyPr/>
        <a:lstStyle/>
        <a:p>
          <a:endParaRPr lang="cs-CZ"/>
        </a:p>
      </dgm:t>
    </dgm:pt>
    <dgm:pt modelId="{90AE7235-58A6-4860-92C9-CA09C4D35161}" type="parTrans" cxnId="{0C756C42-4029-4281-97FC-ED6BB39AFEEC}">
      <dgm:prSet/>
      <dgm:spPr/>
      <dgm:t>
        <a:bodyPr/>
        <a:lstStyle/>
        <a:p>
          <a:endParaRPr lang="cs-CZ"/>
        </a:p>
      </dgm:t>
    </dgm:pt>
    <dgm:pt modelId="{C27CBC92-915E-4DA4-9E33-ABCB6A1337E5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A751831E-5B36-4D58-95F6-EF866F771D63}" type="sibTrans" cxnId="{D92027A5-DDEB-4FE2-81AD-953A11D7D447}">
      <dgm:prSet/>
      <dgm:spPr/>
      <dgm:t>
        <a:bodyPr/>
        <a:lstStyle/>
        <a:p>
          <a:endParaRPr lang="cs-CZ"/>
        </a:p>
      </dgm:t>
    </dgm:pt>
    <dgm:pt modelId="{A0901A6F-196E-4488-872E-9D4C268C40CE}" type="parTrans" cxnId="{D92027A5-DDEB-4FE2-81AD-953A11D7D447}">
      <dgm:prSet/>
      <dgm:spPr/>
      <dgm:t>
        <a:bodyPr/>
        <a:lstStyle/>
        <a:p>
          <a:endParaRPr lang="cs-CZ"/>
        </a:p>
      </dgm:t>
    </dgm:pt>
    <dgm:pt modelId="{4F675DCC-DA4B-443E-80FB-5FCB473BD568}" type="pres">
      <dgm:prSet presAssocID="{ABE9D92E-1770-4199-80A9-1073877FD94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12481C-1AAC-4C8E-9BEA-CBB3D2620FF5}" type="pres">
      <dgm:prSet presAssocID="{3F9066A8-D95E-419C-8FB9-555AC5DF7662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295DB-F2C1-4BC1-8EBF-EFCEFACF10DA}" type="pres">
      <dgm:prSet presAssocID="{BFA2C284-EA84-4CFA-A552-384EA850B37E}" presName="sibTrans" presStyleLbl="sibTrans2D1" presStyleIdx="0" presStyleCnt="9"/>
      <dgm:spPr/>
      <dgm:t>
        <a:bodyPr/>
        <a:lstStyle/>
        <a:p>
          <a:endParaRPr lang="cs-CZ"/>
        </a:p>
      </dgm:t>
    </dgm:pt>
    <dgm:pt modelId="{10B1548B-6019-469E-AD3D-F97BBADAB421}" type="pres">
      <dgm:prSet presAssocID="{BFA2C284-EA84-4CFA-A552-384EA850B37E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3538D718-561A-4673-97D6-A86B72D958F6}" type="pres">
      <dgm:prSet presAssocID="{6634EB1E-BE47-43BA-A196-44E2D8AA07D5}" presName="node" presStyleLbl="node1" presStyleIdx="1" presStyleCnt="9" custRadScaleRad="99083" custRadScaleInc="67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796BB-0FB0-471E-A601-CF556B492EE1}" type="pres">
      <dgm:prSet presAssocID="{6BC37632-0C9C-4836-BC93-79C8607F4AD3}" presName="sibTrans" presStyleLbl="sibTrans2D1" presStyleIdx="1" presStyleCnt="9"/>
      <dgm:spPr/>
      <dgm:t>
        <a:bodyPr/>
        <a:lstStyle/>
        <a:p>
          <a:endParaRPr lang="cs-CZ"/>
        </a:p>
      </dgm:t>
    </dgm:pt>
    <dgm:pt modelId="{9CD8E0C6-7E81-4F24-85DC-9BC7F6D02809}" type="pres">
      <dgm:prSet presAssocID="{6BC37632-0C9C-4836-BC93-79C8607F4AD3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C86347E8-62C9-42C6-B164-A9E80A93E553}" type="pres">
      <dgm:prSet presAssocID="{29089305-296A-4814-91B4-003459360FAB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C48BE-3011-4B44-9651-939E9C5B7EE3}" type="pres">
      <dgm:prSet presAssocID="{E2548481-A79E-4123-8387-15B950C10A5C}" presName="sibTrans" presStyleLbl="sibTrans2D1" presStyleIdx="2" presStyleCnt="9"/>
      <dgm:spPr/>
      <dgm:t>
        <a:bodyPr/>
        <a:lstStyle/>
        <a:p>
          <a:endParaRPr lang="cs-CZ"/>
        </a:p>
      </dgm:t>
    </dgm:pt>
    <dgm:pt modelId="{0EEF1024-4EAF-45B1-A1F9-79D8F6254067}" type="pres">
      <dgm:prSet presAssocID="{E2548481-A79E-4123-8387-15B950C10A5C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A24F91A9-E96E-4993-B95A-A7F070444CF8}" type="pres">
      <dgm:prSet presAssocID="{C27CBC92-915E-4DA4-9E33-ABCB6A1337E5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EA424-889E-4C6E-B165-995FB0D85535}" type="pres">
      <dgm:prSet presAssocID="{A751831E-5B36-4D58-95F6-EF866F771D63}" presName="sibTrans" presStyleLbl="sibTrans2D1" presStyleIdx="3" presStyleCnt="9"/>
      <dgm:spPr/>
      <dgm:t>
        <a:bodyPr/>
        <a:lstStyle/>
        <a:p>
          <a:endParaRPr lang="cs-CZ"/>
        </a:p>
      </dgm:t>
    </dgm:pt>
    <dgm:pt modelId="{A617459D-D9CE-41EC-86FB-80C273FEA20F}" type="pres">
      <dgm:prSet presAssocID="{A751831E-5B36-4D58-95F6-EF866F771D63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239F9460-4EDD-411E-BB5B-B8D6208B71E0}" type="pres">
      <dgm:prSet presAssocID="{2541F630-BE83-4734-A3BF-85E9D94D56BD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2DFCC-1BBD-4577-B012-3E0AA6D37A0C}" type="pres">
      <dgm:prSet presAssocID="{28B4BA7D-1FFC-4D5B-BA7A-3818A469D0B8}" presName="sibTrans" presStyleLbl="sibTrans2D1" presStyleIdx="4" presStyleCnt="9"/>
      <dgm:spPr/>
      <dgm:t>
        <a:bodyPr/>
        <a:lstStyle/>
        <a:p>
          <a:endParaRPr lang="cs-CZ"/>
        </a:p>
      </dgm:t>
    </dgm:pt>
    <dgm:pt modelId="{FD669839-9F79-4005-99E7-6EA3A509210E}" type="pres">
      <dgm:prSet presAssocID="{28B4BA7D-1FFC-4D5B-BA7A-3818A469D0B8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CAEF37B3-6DDE-4516-BE6F-95D159CF54FE}" type="pres">
      <dgm:prSet presAssocID="{4A9DB3EA-5398-4A8F-9877-56BAEF1A0F8F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8EA93-1489-4C42-AA70-C15B7879EF87}" type="pres">
      <dgm:prSet presAssocID="{664E8ED1-53A8-49A4-A798-BCCD071FC38F}" presName="sibTrans" presStyleLbl="sibTrans2D1" presStyleIdx="5" presStyleCnt="9"/>
      <dgm:spPr/>
      <dgm:t>
        <a:bodyPr/>
        <a:lstStyle/>
        <a:p>
          <a:endParaRPr lang="cs-CZ"/>
        </a:p>
      </dgm:t>
    </dgm:pt>
    <dgm:pt modelId="{D12DE7BD-0C6C-4A2E-9613-58E1D1B19E56}" type="pres">
      <dgm:prSet presAssocID="{664E8ED1-53A8-49A4-A798-BCCD071FC38F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B40621DC-77EB-4889-8738-7C87A90537D4}" type="pres">
      <dgm:prSet presAssocID="{6532E1AB-AEDD-4236-820A-F9A7145A9049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D38BF-93B2-4E22-8F52-F53826D9CD41}" type="pres">
      <dgm:prSet presAssocID="{6732087F-CF3E-42D1-A7E7-9068DE993149}" presName="sibTrans" presStyleLbl="sibTrans2D1" presStyleIdx="6" presStyleCnt="9"/>
      <dgm:spPr/>
      <dgm:t>
        <a:bodyPr/>
        <a:lstStyle/>
        <a:p>
          <a:endParaRPr lang="cs-CZ"/>
        </a:p>
      </dgm:t>
    </dgm:pt>
    <dgm:pt modelId="{367B2EE3-8A1C-429F-902D-882C4E3437D1}" type="pres">
      <dgm:prSet presAssocID="{6732087F-CF3E-42D1-A7E7-9068DE993149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FC5824E5-ACBA-4EEA-A2CF-8812D5259344}" type="pres">
      <dgm:prSet presAssocID="{CA5259A0-442F-4F35-93E7-27B1BE6C7696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B3DD4-F206-4979-A065-CD568D0D9AD3}" type="pres">
      <dgm:prSet presAssocID="{41614449-BCE2-4D8E-9CCA-759230C997E9}" presName="sibTrans" presStyleLbl="sibTrans2D1" presStyleIdx="7" presStyleCnt="9"/>
      <dgm:spPr/>
      <dgm:t>
        <a:bodyPr/>
        <a:lstStyle/>
        <a:p>
          <a:endParaRPr lang="cs-CZ"/>
        </a:p>
      </dgm:t>
    </dgm:pt>
    <dgm:pt modelId="{51DEB140-98ED-4A88-91FD-0AA1C54453BE}" type="pres">
      <dgm:prSet presAssocID="{41614449-BCE2-4D8E-9CCA-759230C997E9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ACC26128-F0CE-4B8A-965C-204B3E2A533C}" type="pres">
      <dgm:prSet presAssocID="{3287990D-E2D6-4A98-8714-325CE9381B85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79BB0-8517-491D-B9CA-C6A54845B05C}" type="pres">
      <dgm:prSet presAssocID="{2B22236E-2DC4-4808-8C27-0849CA6A200E}" presName="sibTrans" presStyleLbl="sibTrans2D1" presStyleIdx="8" presStyleCnt="9"/>
      <dgm:spPr/>
      <dgm:t>
        <a:bodyPr/>
        <a:lstStyle/>
        <a:p>
          <a:endParaRPr lang="cs-CZ"/>
        </a:p>
      </dgm:t>
    </dgm:pt>
    <dgm:pt modelId="{536F90D4-84A6-4C8E-BACE-A9BB163A0C73}" type="pres">
      <dgm:prSet presAssocID="{2B22236E-2DC4-4808-8C27-0849CA6A200E}" presName="connectorText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46435026-43A8-4490-BEB4-07D76B2F50C3}" type="presOf" srcId="{6732087F-CF3E-42D1-A7E7-9068DE993149}" destId="{BD6D38BF-93B2-4E22-8F52-F53826D9CD41}" srcOrd="0" destOrd="0" presId="urn:microsoft.com/office/officeart/2005/8/layout/cycle2"/>
    <dgm:cxn modelId="{0C756C42-4029-4281-97FC-ED6BB39AFEEC}" srcId="{ABE9D92E-1770-4199-80A9-1073877FD941}" destId="{6634EB1E-BE47-43BA-A196-44E2D8AA07D5}" srcOrd="1" destOrd="0" parTransId="{90AE7235-58A6-4860-92C9-CA09C4D35161}" sibTransId="{6BC37632-0C9C-4836-BC93-79C8607F4AD3}"/>
    <dgm:cxn modelId="{3C1383D8-7254-4440-BFBA-07FFCDAB3475}" type="presOf" srcId="{6634EB1E-BE47-43BA-A196-44E2D8AA07D5}" destId="{3538D718-561A-4673-97D6-A86B72D958F6}" srcOrd="0" destOrd="0" presId="urn:microsoft.com/office/officeart/2005/8/layout/cycle2"/>
    <dgm:cxn modelId="{F2CF345A-D9CE-4047-A400-D98CD670933E}" type="presOf" srcId="{CA5259A0-442F-4F35-93E7-27B1BE6C7696}" destId="{FC5824E5-ACBA-4EEA-A2CF-8812D5259344}" srcOrd="0" destOrd="0" presId="urn:microsoft.com/office/officeart/2005/8/layout/cycle2"/>
    <dgm:cxn modelId="{D4AA4594-E9E7-40D4-8B84-38B45D675908}" type="presOf" srcId="{664E8ED1-53A8-49A4-A798-BCCD071FC38F}" destId="{D12DE7BD-0C6C-4A2E-9613-58E1D1B19E56}" srcOrd="1" destOrd="0" presId="urn:microsoft.com/office/officeart/2005/8/layout/cycle2"/>
    <dgm:cxn modelId="{B02A1238-C77B-427B-8819-C44D934A97F5}" type="presOf" srcId="{29089305-296A-4814-91B4-003459360FAB}" destId="{C86347E8-62C9-42C6-B164-A9E80A93E553}" srcOrd="0" destOrd="0" presId="urn:microsoft.com/office/officeart/2005/8/layout/cycle2"/>
    <dgm:cxn modelId="{BB7DE7EF-A06E-4D84-9D15-3DC11ACC5381}" type="presOf" srcId="{6BC37632-0C9C-4836-BC93-79C8607F4AD3}" destId="{9CD8E0C6-7E81-4F24-85DC-9BC7F6D02809}" srcOrd="1" destOrd="0" presId="urn:microsoft.com/office/officeart/2005/8/layout/cycle2"/>
    <dgm:cxn modelId="{FC3BE486-9ACF-4EF0-8230-FDFEE6A22D0A}" type="presOf" srcId="{ABE9D92E-1770-4199-80A9-1073877FD941}" destId="{4F675DCC-DA4B-443E-80FB-5FCB473BD568}" srcOrd="0" destOrd="0" presId="urn:microsoft.com/office/officeart/2005/8/layout/cycle2"/>
    <dgm:cxn modelId="{DDBE11F6-7D6A-4D8C-BA1F-78DDBD1B575F}" type="presOf" srcId="{41614449-BCE2-4D8E-9CCA-759230C997E9}" destId="{51DEB140-98ED-4A88-91FD-0AA1C54453BE}" srcOrd="1" destOrd="0" presId="urn:microsoft.com/office/officeart/2005/8/layout/cycle2"/>
    <dgm:cxn modelId="{2F5198F5-AE12-4325-B88E-6BDFD19DFE18}" srcId="{ABE9D92E-1770-4199-80A9-1073877FD941}" destId="{3287990D-E2D6-4A98-8714-325CE9381B85}" srcOrd="8" destOrd="0" parTransId="{ACC7B0EC-8077-4B9F-8586-D47C9648752F}" sibTransId="{2B22236E-2DC4-4808-8C27-0849CA6A200E}"/>
    <dgm:cxn modelId="{5BD1A510-B873-4AE0-AF75-19D6F077DB53}" type="presOf" srcId="{6BC37632-0C9C-4836-BC93-79C8607F4AD3}" destId="{BB9796BB-0FB0-471E-A601-CF556B492EE1}" srcOrd="0" destOrd="0" presId="urn:microsoft.com/office/officeart/2005/8/layout/cycle2"/>
    <dgm:cxn modelId="{E7AF2612-3FCB-4FD2-BCEE-E90310CDD3EB}" srcId="{ABE9D92E-1770-4199-80A9-1073877FD941}" destId="{2541F630-BE83-4734-A3BF-85E9D94D56BD}" srcOrd="4" destOrd="0" parTransId="{E32072AE-53C5-4AB6-95A3-7975E2146A4D}" sibTransId="{28B4BA7D-1FFC-4D5B-BA7A-3818A469D0B8}"/>
    <dgm:cxn modelId="{A295CED7-4593-4949-8DE8-5FB7D00F1502}" type="presOf" srcId="{2541F630-BE83-4734-A3BF-85E9D94D56BD}" destId="{239F9460-4EDD-411E-BB5B-B8D6208B71E0}" srcOrd="0" destOrd="0" presId="urn:microsoft.com/office/officeart/2005/8/layout/cycle2"/>
    <dgm:cxn modelId="{CBD2DFBD-227B-4F17-A6D4-891FB05CCB20}" srcId="{ABE9D92E-1770-4199-80A9-1073877FD941}" destId="{29089305-296A-4814-91B4-003459360FAB}" srcOrd="2" destOrd="0" parTransId="{88E409A4-0818-4D6E-B096-2125DCA21303}" sibTransId="{E2548481-A79E-4123-8387-15B950C10A5C}"/>
    <dgm:cxn modelId="{36F55ED7-482A-4D23-91E4-03C13DA65FAB}" type="presOf" srcId="{A751831E-5B36-4D58-95F6-EF866F771D63}" destId="{A617459D-D9CE-41EC-86FB-80C273FEA20F}" srcOrd="1" destOrd="0" presId="urn:microsoft.com/office/officeart/2005/8/layout/cycle2"/>
    <dgm:cxn modelId="{E0011B04-7CCB-4F45-AAFB-0D3C79171D91}" type="presOf" srcId="{C27CBC92-915E-4DA4-9E33-ABCB6A1337E5}" destId="{A24F91A9-E96E-4993-B95A-A7F070444CF8}" srcOrd="0" destOrd="0" presId="urn:microsoft.com/office/officeart/2005/8/layout/cycle2"/>
    <dgm:cxn modelId="{8D414887-4CFF-4EF7-ADCD-F67CC5AF8C82}" type="presOf" srcId="{28B4BA7D-1FFC-4D5B-BA7A-3818A469D0B8}" destId="{2562DFCC-1BBD-4577-B012-3E0AA6D37A0C}" srcOrd="0" destOrd="0" presId="urn:microsoft.com/office/officeart/2005/8/layout/cycle2"/>
    <dgm:cxn modelId="{81B47149-1C13-45A8-BB44-BB71B91FE546}" type="presOf" srcId="{3F9066A8-D95E-419C-8FB9-555AC5DF7662}" destId="{0612481C-1AAC-4C8E-9BEA-CBB3D2620FF5}" srcOrd="0" destOrd="0" presId="urn:microsoft.com/office/officeart/2005/8/layout/cycle2"/>
    <dgm:cxn modelId="{B13D2892-C157-4857-B9A5-B83FDB33381A}" type="presOf" srcId="{6732087F-CF3E-42D1-A7E7-9068DE993149}" destId="{367B2EE3-8A1C-429F-902D-882C4E3437D1}" srcOrd="1" destOrd="0" presId="urn:microsoft.com/office/officeart/2005/8/layout/cycle2"/>
    <dgm:cxn modelId="{8C8ABC64-2B95-46D8-B798-9164CB6635DB}" type="presOf" srcId="{E2548481-A79E-4123-8387-15B950C10A5C}" destId="{0EEF1024-4EAF-45B1-A1F9-79D8F6254067}" srcOrd="1" destOrd="0" presId="urn:microsoft.com/office/officeart/2005/8/layout/cycle2"/>
    <dgm:cxn modelId="{FF38CB84-FF70-4154-A90D-04A57EDB7ED7}" type="presOf" srcId="{6532E1AB-AEDD-4236-820A-F9A7145A9049}" destId="{B40621DC-77EB-4889-8738-7C87A90537D4}" srcOrd="0" destOrd="0" presId="urn:microsoft.com/office/officeart/2005/8/layout/cycle2"/>
    <dgm:cxn modelId="{F60978F7-E156-4175-AAAA-E529F36BC1AD}" type="presOf" srcId="{BFA2C284-EA84-4CFA-A552-384EA850B37E}" destId="{DD7295DB-F2C1-4BC1-8EBF-EFCEFACF10DA}" srcOrd="0" destOrd="0" presId="urn:microsoft.com/office/officeart/2005/8/layout/cycle2"/>
    <dgm:cxn modelId="{214F545F-8F45-4FB9-BC1F-E2D97B2956E5}" type="presOf" srcId="{28B4BA7D-1FFC-4D5B-BA7A-3818A469D0B8}" destId="{FD669839-9F79-4005-99E7-6EA3A509210E}" srcOrd="1" destOrd="0" presId="urn:microsoft.com/office/officeart/2005/8/layout/cycle2"/>
    <dgm:cxn modelId="{D92027A5-DDEB-4FE2-81AD-953A11D7D447}" srcId="{ABE9D92E-1770-4199-80A9-1073877FD941}" destId="{C27CBC92-915E-4DA4-9E33-ABCB6A1337E5}" srcOrd="3" destOrd="0" parTransId="{A0901A6F-196E-4488-872E-9D4C268C40CE}" sibTransId="{A751831E-5B36-4D58-95F6-EF866F771D63}"/>
    <dgm:cxn modelId="{190D3026-036A-400D-A8B1-D2FE40E45144}" type="presOf" srcId="{41614449-BCE2-4D8E-9CCA-759230C997E9}" destId="{145B3DD4-F206-4979-A065-CD568D0D9AD3}" srcOrd="0" destOrd="0" presId="urn:microsoft.com/office/officeart/2005/8/layout/cycle2"/>
    <dgm:cxn modelId="{BF557C3F-547A-414C-BE55-3D0E821888C9}" type="presOf" srcId="{A751831E-5B36-4D58-95F6-EF866F771D63}" destId="{444EA424-889E-4C6E-B165-995FB0D85535}" srcOrd="0" destOrd="0" presId="urn:microsoft.com/office/officeart/2005/8/layout/cycle2"/>
    <dgm:cxn modelId="{289B3DB0-3D86-428A-8CD9-A6CD8720A506}" srcId="{ABE9D92E-1770-4199-80A9-1073877FD941}" destId="{6532E1AB-AEDD-4236-820A-F9A7145A9049}" srcOrd="6" destOrd="0" parTransId="{A0D12CF7-0F41-4297-BDDA-479F9CBE984F}" sibTransId="{6732087F-CF3E-42D1-A7E7-9068DE993149}"/>
    <dgm:cxn modelId="{735C36E1-8E35-431F-B04F-5920A88A4D1A}" type="presOf" srcId="{664E8ED1-53A8-49A4-A798-BCCD071FC38F}" destId="{F108EA93-1489-4C42-AA70-C15B7879EF87}" srcOrd="0" destOrd="0" presId="urn:microsoft.com/office/officeart/2005/8/layout/cycle2"/>
    <dgm:cxn modelId="{304CCBEE-243E-452C-9EAE-A3965839C70B}" srcId="{ABE9D92E-1770-4199-80A9-1073877FD941}" destId="{CA5259A0-442F-4F35-93E7-27B1BE6C7696}" srcOrd="7" destOrd="0" parTransId="{C5421C3E-0770-423A-88C9-20F1F4260126}" sibTransId="{41614449-BCE2-4D8E-9CCA-759230C997E9}"/>
    <dgm:cxn modelId="{213EF039-2949-43A5-9322-9D343F6FAC11}" type="presOf" srcId="{2B22236E-2DC4-4808-8C27-0849CA6A200E}" destId="{536F90D4-84A6-4C8E-BACE-A9BB163A0C73}" srcOrd="1" destOrd="0" presId="urn:microsoft.com/office/officeart/2005/8/layout/cycle2"/>
    <dgm:cxn modelId="{20C747E3-B2AE-4CA0-A61D-E4FD2F4DECA1}" srcId="{ABE9D92E-1770-4199-80A9-1073877FD941}" destId="{3F9066A8-D95E-419C-8FB9-555AC5DF7662}" srcOrd="0" destOrd="0" parTransId="{5641C6D0-F2DF-4D98-B294-FB8C3EADE0E4}" sibTransId="{BFA2C284-EA84-4CFA-A552-384EA850B37E}"/>
    <dgm:cxn modelId="{71DE8E07-05F3-4776-906A-85F7AFC6431B}" type="presOf" srcId="{BFA2C284-EA84-4CFA-A552-384EA850B37E}" destId="{10B1548B-6019-469E-AD3D-F97BBADAB421}" srcOrd="1" destOrd="0" presId="urn:microsoft.com/office/officeart/2005/8/layout/cycle2"/>
    <dgm:cxn modelId="{F4C1195A-7636-42B8-ABF9-AFD6F7081D4C}" type="presOf" srcId="{4A9DB3EA-5398-4A8F-9877-56BAEF1A0F8F}" destId="{CAEF37B3-6DDE-4516-BE6F-95D159CF54FE}" srcOrd="0" destOrd="0" presId="urn:microsoft.com/office/officeart/2005/8/layout/cycle2"/>
    <dgm:cxn modelId="{AA6F0BBD-C5F0-4FB0-8815-291F9040A91D}" type="presOf" srcId="{2B22236E-2DC4-4808-8C27-0849CA6A200E}" destId="{F8079BB0-8517-491D-B9CA-C6A54845B05C}" srcOrd="0" destOrd="0" presId="urn:microsoft.com/office/officeart/2005/8/layout/cycle2"/>
    <dgm:cxn modelId="{06610088-D303-4A02-9262-E7D5C9E57C4A}" type="presOf" srcId="{E2548481-A79E-4123-8387-15B950C10A5C}" destId="{7AEC48BE-3011-4B44-9651-939E9C5B7EE3}" srcOrd="0" destOrd="0" presId="urn:microsoft.com/office/officeart/2005/8/layout/cycle2"/>
    <dgm:cxn modelId="{73A48D2E-58EE-4776-92F1-9E74E4C9BD07}" type="presOf" srcId="{3287990D-E2D6-4A98-8714-325CE9381B85}" destId="{ACC26128-F0CE-4B8A-965C-204B3E2A533C}" srcOrd="0" destOrd="0" presId="urn:microsoft.com/office/officeart/2005/8/layout/cycle2"/>
    <dgm:cxn modelId="{9CD62811-69D9-456D-A68B-19F11B865796}" srcId="{ABE9D92E-1770-4199-80A9-1073877FD941}" destId="{4A9DB3EA-5398-4A8F-9877-56BAEF1A0F8F}" srcOrd="5" destOrd="0" parTransId="{B6F17D53-241A-4FF8-A76D-1666411A147D}" sibTransId="{664E8ED1-53A8-49A4-A798-BCCD071FC38F}"/>
    <dgm:cxn modelId="{53EA636D-6A29-4DAF-9041-39FA732BA819}" type="presParOf" srcId="{4F675DCC-DA4B-443E-80FB-5FCB473BD568}" destId="{0612481C-1AAC-4C8E-9BEA-CBB3D2620FF5}" srcOrd="0" destOrd="0" presId="urn:microsoft.com/office/officeart/2005/8/layout/cycle2"/>
    <dgm:cxn modelId="{A430A9AF-418E-41C7-AE35-70D1EEF00D96}" type="presParOf" srcId="{4F675DCC-DA4B-443E-80FB-5FCB473BD568}" destId="{DD7295DB-F2C1-4BC1-8EBF-EFCEFACF10DA}" srcOrd="1" destOrd="0" presId="urn:microsoft.com/office/officeart/2005/8/layout/cycle2"/>
    <dgm:cxn modelId="{1D01D8B2-58EF-4566-847A-AE201AEE9003}" type="presParOf" srcId="{DD7295DB-F2C1-4BC1-8EBF-EFCEFACF10DA}" destId="{10B1548B-6019-469E-AD3D-F97BBADAB421}" srcOrd="0" destOrd="0" presId="urn:microsoft.com/office/officeart/2005/8/layout/cycle2"/>
    <dgm:cxn modelId="{0C001694-C8D4-4AED-B0D5-A3872A69FD0D}" type="presParOf" srcId="{4F675DCC-DA4B-443E-80FB-5FCB473BD568}" destId="{3538D718-561A-4673-97D6-A86B72D958F6}" srcOrd="2" destOrd="0" presId="urn:microsoft.com/office/officeart/2005/8/layout/cycle2"/>
    <dgm:cxn modelId="{814A47B6-FB01-4627-9E98-00B0C88CE85F}" type="presParOf" srcId="{4F675DCC-DA4B-443E-80FB-5FCB473BD568}" destId="{BB9796BB-0FB0-471E-A601-CF556B492EE1}" srcOrd="3" destOrd="0" presId="urn:microsoft.com/office/officeart/2005/8/layout/cycle2"/>
    <dgm:cxn modelId="{A846155E-DEE0-4EE7-B9EC-E29A4CBEF628}" type="presParOf" srcId="{BB9796BB-0FB0-471E-A601-CF556B492EE1}" destId="{9CD8E0C6-7E81-4F24-85DC-9BC7F6D02809}" srcOrd="0" destOrd="0" presId="urn:microsoft.com/office/officeart/2005/8/layout/cycle2"/>
    <dgm:cxn modelId="{A427006D-81B0-4FA8-86BD-D19E8ED1227D}" type="presParOf" srcId="{4F675DCC-DA4B-443E-80FB-5FCB473BD568}" destId="{C86347E8-62C9-42C6-B164-A9E80A93E553}" srcOrd="4" destOrd="0" presId="urn:microsoft.com/office/officeart/2005/8/layout/cycle2"/>
    <dgm:cxn modelId="{E8FB52E9-37D5-4FC8-B09E-D6DE2C7EC2F2}" type="presParOf" srcId="{4F675DCC-DA4B-443E-80FB-5FCB473BD568}" destId="{7AEC48BE-3011-4B44-9651-939E9C5B7EE3}" srcOrd="5" destOrd="0" presId="urn:microsoft.com/office/officeart/2005/8/layout/cycle2"/>
    <dgm:cxn modelId="{20180BAF-10FE-4157-86FE-9246871ED5F8}" type="presParOf" srcId="{7AEC48BE-3011-4B44-9651-939E9C5B7EE3}" destId="{0EEF1024-4EAF-45B1-A1F9-79D8F6254067}" srcOrd="0" destOrd="0" presId="urn:microsoft.com/office/officeart/2005/8/layout/cycle2"/>
    <dgm:cxn modelId="{A2CE8CC0-3944-47B7-8F73-87D28F35EE34}" type="presParOf" srcId="{4F675DCC-DA4B-443E-80FB-5FCB473BD568}" destId="{A24F91A9-E96E-4993-B95A-A7F070444CF8}" srcOrd="6" destOrd="0" presId="urn:microsoft.com/office/officeart/2005/8/layout/cycle2"/>
    <dgm:cxn modelId="{3578F99E-A0C1-44A9-AA3B-34CA6967AA49}" type="presParOf" srcId="{4F675DCC-DA4B-443E-80FB-5FCB473BD568}" destId="{444EA424-889E-4C6E-B165-995FB0D85535}" srcOrd="7" destOrd="0" presId="urn:microsoft.com/office/officeart/2005/8/layout/cycle2"/>
    <dgm:cxn modelId="{D5C3EB46-8BD9-4D77-8A89-6B618F844853}" type="presParOf" srcId="{444EA424-889E-4C6E-B165-995FB0D85535}" destId="{A617459D-D9CE-41EC-86FB-80C273FEA20F}" srcOrd="0" destOrd="0" presId="urn:microsoft.com/office/officeart/2005/8/layout/cycle2"/>
    <dgm:cxn modelId="{1C6F25E5-77A4-46AA-B428-4E5ABECB4081}" type="presParOf" srcId="{4F675DCC-DA4B-443E-80FB-5FCB473BD568}" destId="{239F9460-4EDD-411E-BB5B-B8D6208B71E0}" srcOrd="8" destOrd="0" presId="urn:microsoft.com/office/officeart/2005/8/layout/cycle2"/>
    <dgm:cxn modelId="{7077B7F8-54AA-4B0A-A14C-5EFFC2A644E9}" type="presParOf" srcId="{4F675DCC-DA4B-443E-80FB-5FCB473BD568}" destId="{2562DFCC-1BBD-4577-B012-3E0AA6D37A0C}" srcOrd="9" destOrd="0" presId="urn:microsoft.com/office/officeart/2005/8/layout/cycle2"/>
    <dgm:cxn modelId="{CB81E261-6CBA-4FF2-AEE3-E4F50B8D8D03}" type="presParOf" srcId="{2562DFCC-1BBD-4577-B012-3E0AA6D37A0C}" destId="{FD669839-9F79-4005-99E7-6EA3A509210E}" srcOrd="0" destOrd="0" presId="urn:microsoft.com/office/officeart/2005/8/layout/cycle2"/>
    <dgm:cxn modelId="{C87AD256-1D55-4904-BBC7-408DBA375B28}" type="presParOf" srcId="{4F675DCC-DA4B-443E-80FB-5FCB473BD568}" destId="{CAEF37B3-6DDE-4516-BE6F-95D159CF54FE}" srcOrd="10" destOrd="0" presId="urn:microsoft.com/office/officeart/2005/8/layout/cycle2"/>
    <dgm:cxn modelId="{4B9F2DAC-21E6-40C0-B4CD-5A224D8D4D06}" type="presParOf" srcId="{4F675DCC-DA4B-443E-80FB-5FCB473BD568}" destId="{F108EA93-1489-4C42-AA70-C15B7879EF87}" srcOrd="11" destOrd="0" presId="urn:microsoft.com/office/officeart/2005/8/layout/cycle2"/>
    <dgm:cxn modelId="{96AB744C-8877-4C2F-B643-F3E7FCAB421E}" type="presParOf" srcId="{F108EA93-1489-4C42-AA70-C15B7879EF87}" destId="{D12DE7BD-0C6C-4A2E-9613-58E1D1B19E56}" srcOrd="0" destOrd="0" presId="urn:microsoft.com/office/officeart/2005/8/layout/cycle2"/>
    <dgm:cxn modelId="{23E95CA2-39BF-4B2C-9094-4983544E6C82}" type="presParOf" srcId="{4F675DCC-DA4B-443E-80FB-5FCB473BD568}" destId="{B40621DC-77EB-4889-8738-7C87A90537D4}" srcOrd="12" destOrd="0" presId="urn:microsoft.com/office/officeart/2005/8/layout/cycle2"/>
    <dgm:cxn modelId="{952A307A-56E3-4997-A520-32AE3F843672}" type="presParOf" srcId="{4F675DCC-DA4B-443E-80FB-5FCB473BD568}" destId="{BD6D38BF-93B2-4E22-8F52-F53826D9CD41}" srcOrd="13" destOrd="0" presId="urn:microsoft.com/office/officeart/2005/8/layout/cycle2"/>
    <dgm:cxn modelId="{9F270539-52DB-4535-AC96-C7AAACEA059B}" type="presParOf" srcId="{BD6D38BF-93B2-4E22-8F52-F53826D9CD41}" destId="{367B2EE3-8A1C-429F-902D-882C4E3437D1}" srcOrd="0" destOrd="0" presId="urn:microsoft.com/office/officeart/2005/8/layout/cycle2"/>
    <dgm:cxn modelId="{2A03DB00-4CA9-40BE-AC7C-FA5ED959B352}" type="presParOf" srcId="{4F675DCC-DA4B-443E-80FB-5FCB473BD568}" destId="{FC5824E5-ACBA-4EEA-A2CF-8812D5259344}" srcOrd="14" destOrd="0" presId="urn:microsoft.com/office/officeart/2005/8/layout/cycle2"/>
    <dgm:cxn modelId="{B1809313-5C81-41F7-ACC4-9AFCB0FAF8EC}" type="presParOf" srcId="{4F675DCC-DA4B-443E-80FB-5FCB473BD568}" destId="{145B3DD4-F206-4979-A065-CD568D0D9AD3}" srcOrd="15" destOrd="0" presId="urn:microsoft.com/office/officeart/2005/8/layout/cycle2"/>
    <dgm:cxn modelId="{3B368674-9ECF-47C6-8072-72B1F1D5BBAF}" type="presParOf" srcId="{145B3DD4-F206-4979-A065-CD568D0D9AD3}" destId="{51DEB140-98ED-4A88-91FD-0AA1C54453BE}" srcOrd="0" destOrd="0" presId="urn:microsoft.com/office/officeart/2005/8/layout/cycle2"/>
    <dgm:cxn modelId="{9F7791C6-612E-48B6-B443-BB12C8DF6656}" type="presParOf" srcId="{4F675DCC-DA4B-443E-80FB-5FCB473BD568}" destId="{ACC26128-F0CE-4B8A-965C-204B3E2A533C}" srcOrd="16" destOrd="0" presId="urn:microsoft.com/office/officeart/2005/8/layout/cycle2"/>
    <dgm:cxn modelId="{5B9BD046-0FF5-4B54-8831-6BB47CB3CDA7}" type="presParOf" srcId="{4F675DCC-DA4B-443E-80FB-5FCB473BD568}" destId="{F8079BB0-8517-491D-B9CA-C6A54845B05C}" srcOrd="17" destOrd="0" presId="urn:microsoft.com/office/officeart/2005/8/layout/cycle2"/>
    <dgm:cxn modelId="{1D52A318-C6FE-4776-997D-3D5BC92772A0}" type="presParOf" srcId="{F8079BB0-8517-491D-B9CA-C6A54845B05C}" destId="{536F90D4-84A6-4C8E-BACE-A9BB163A0C7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2481C-1AAC-4C8E-9BEA-CBB3D2620FF5}">
      <dsp:nvSpPr>
        <dsp:cNvPr id="0" name=""/>
        <dsp:cNvSpPr/>
      </dsp:nvSpPr>
      <dsp:spPr>
        <a:xfrm>
          <a:off x="3420608" y="2165"/>
          <a:ext cx="680357" cy="680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27</a:t>
          </a:r>
          <a:endParaRPr lang="cs-CZ" sz="2800" kern="1200" dirty="0"/>
        </a:p>
      </dsp:txBody>
      <dsp:txXfrm>
        <a:off x="3520244" y="101801"/>
        <a:ext cx="481085" cy="481085"/>
      </dsp:txXfrm>
    </dsp:sp>
    <dsp:sp modelId="{DD7295DB-F2C1-4BC1-8EBF-EFCEFACF10DA}">
      <dsp:nvSpPr>
        <dsp:cNvPr id="0" name=""/>
        <dsp:cNvSpPr/>
      </dsp:nvSpPr>
      <dsp:spPr>
        <a:xfrm rot="1282615">
          <a:off x="4146425" y="416757"/>
          <a:ext cx="195555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148443" y="451989"/>
        <a:ext cx="136889" cy="137772"/>
      </dsp:txXfrm>
    </dsp:sp>
    <dsp:sp modelId="{3538D718-561A-4673-97D6-A86B72D958F6}">
      <dsp:nvSpPr>
        <dsp:cNvPr id="0" name=""/>
        <dsp:cNvSpPr/>
      </dsp:nvSpPr>
      <dsp:spPr>
        <a:xfrm>
          <a:off x="4397746" y="384647"/>
          <a:ext cx="680357" cy="680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4497382" y="484283"/>
        <a:ext cx="481085" cy="481085"/>
      </dsp:txXfrm>
    </dsp:sp>
    <dsp:sp modelId="{BB9796BB-0FB0-471E-A601-CF556B492EE1}">
      <dsp:nvSpPr>
        <dsp:cNvPr id="0" name=""/>
        <dsp:cNvSpPr/>
      </dsp:nvSpPr>
      <dsp:spPr>
        <a:xfrm rot="3595504">
          <a:off x="4901750" y="1031535"/>
          <a:ext cx="160550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913764" y="1056619"/>
        <a:ext cx="112385" cy="137772"/>
      </dsp:txXfrm>
    </dsp:sp>
    <dsp:sp modelId="{C86347E8-62C9-42C6-B164-A9E80A93E553}">
      <dsp:nvSpPr>
        <dsp:cNvPr id="0" name=""/>
        <dsp:cNvSpPr/>
      </dsp:nvSpPr>
      <dsp:spPr>
        <a:xfrm>
          <a:off x="4890501" y="1235552"/>
          <a:ext cx="680357" cy="6803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4990137" y="1335188"/>
        <a:ext cx="481085" cy="481085"/>
      </dsp:txXfrm>
    </dsp:sp>
    <dsp:sp modelId="{7AEC48BE-3011-4B44-9651-939E9C5B7EE3}">
      <dsp:nvSpPr>
        <dsp:cNvPr id="0" name=""/>
        <dsp:cNvSpPr/>
      </dsp:nvSpPr>
      <dsp:spPr>
        <a:xfrm rot="6000000">
          <a:off x="5052658" y="1958621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5084439" y="1977877"/>
        <a:ext cx="126370" cy="137772"/>
      </dsp:txXfrm>
    </dsp:sp>
    <dsp:sp modelId="{A24F91A9-E96E-4993-B95A-A7F070444CF8}">
      <dsp:nvSpPr>
        <dsp:cNvPr id="0" name=""/>
        <dsp:cNvSpPr/>
      </dsp:nvSpPr>
      <dsp:spPr>
        <a:xfrm>
          <a:off x="4713211" y="2241017"/>
          <a:ext cx="680357" cy="6803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4812847" y="2340653"/>
        <a:ext cx="481085" cy="481085"/>
      </dsp:txXfrm>
    </dsp:sp>
    <dsp:sp modelId="{444EA424-889E-4C6E-B165-995FB0D85535}">
      <dsp:nvSpPr>
        <dsp:cNvPr id="0" name=""/>
        <dsp:cNvSpPr/>
      </dsp:nvSpPr>
      <dsp:spPr>
        <a:xfrm rot="8400000">
          <a:off x="4575982" y="2791237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4623805" y="2819755"/>
        <a:ext cx="126370" cy="137772"/>
      </dsp:txXfrm>
    </dsp:sp>
    <dsp:sp modelId="{239F9460-4EDD-411E-BB5B-B8D6208B71E0}">
      <dsp:nvSpPr>
        <dsp:cNvPr id="0" name=""/>
        <dsp:cNvSpPr/>
      </dsp:nvSpPr>
      <dsp:spPr>
        <a:xfrm>
          <a:off x="3931097" y="2897289"/>
          <a:ext cx="680357" cy="68035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4030733" y="2996925"/>
        <a:ext cx="481085" cy="481085"/>
      </dsp:txXfrm>
    </dsp:sp>
    <dsp:sp modelId="{2562DFCC-1BBD-4577-B012-3E0AA6D37A0C}">
      <dsp:nvSpPr>
        <dsp:cNvPr id="0" name=""/>
        <dsp:cNvSpPr/>
      </dsp:nvSpPr>
      <dsp:spPr>
        <a:xfrm rot="10800000">
          <a:off x="3675632" y="3122657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3729790" y="3168581"/>
        <a:ext cx="126370" cy="137772"/>
      </dsp:txXfrm>
    </dsp:sp>
    <dsp:sp modelId="{CAEF37B3-6DDE-4516-BE6F-95D159CF54FE}">
      <dsp:nvSpPr>
        <dsp:cNvPr id="0" name=""/>
        <dsp:cNvSpPr/>
      </dsp:nvSpPr>
      <dsp:spPr>
        <a:xfrm>
          <a:off x="2910120" y="2897289"/>
          <a:ext cx="680357" cy="680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3009756" y="2996925"/>
        <a:ext cx="481085" cy="481085"/>
      </dsp:txXfrm>
    </dsp:sp>
    <dsp:sp modelId="{F108EA93-1489-4C42-AA70-C15B7879EF87}">
      <dsp:nvSpPr>
        <dsp:cNvPr id="0" name=""/>
        <dsp:cNvSpPr/>
      </dsp:nvSpPr>
      <dsp:spPr>
        <a:xfrm rot="13200000">
          <a:off x="2772891" y="2797806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820714" y="2861136"/>
        <a:ext cx="126370" cy="137772"/>
      </dsp:txXfrm>
    </dsp:sp>
    <dsp:sp modelId="{B40621DC-77EB-4889-8738-7C87A90537D4}">
      <dsp:nvSpPr>
        <dsp:cNvPr id="0" name=""/>
        <dsp:cNvSpPr/>
      </dsp:nvSpPr>
      <dsp:spPr>
        <a:xfrm>
          <a:off x="2128006" y="2241017"/>
          <a:ext cx="680357" cy="680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2227642" y="2340653"/>
        <a:ext cx="481085" cy="481085"/>
      </dsp:txXfrm>
    </dsp:sp>
    <dsp:sp modelId="{BD6D38BF-93B2-4E22-8F52-F53826D9CD41}">
      <dsp:nvSpPr>
        <dsp:cNvPr id="0" name=""/>
        <dsp:cNvSpPr/>
      </dsp:nvSpPr>
      <dsp:spPr>
        <a:xfrm rot="15600000">
          <a:off x="2290162" y="1968685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321943" y="2041277"/>
        <a:ext cx="126370" cy="137772"/>
      </dsp:txXfrm>
    </dsp:sp>
    <dsp:sp modelId="{FC5824E5-ACBA-4EEA-A2CF-8812D5259344}">
      <dsp:nvSpPr>
        <dsp:cNvPr id="0" name=""/>
        <dsp:cNvSpPr/>
      </dsp:nvSpPr>
      <dsp:spPr>
        <a:xfrm>
          <a:off x="1950715" y="1235552"/>
          <a:ext cx="680357" cy="6803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2050351" y="1335188"/>
        <a:ext cx="481085" cy="481085"/>
      </dsp:txXfrm>
    </dsp:sp>
    <dsp:sp modelId="{145B3DD4-F206-4979-A065-CD568D0D9AD3}">
      <dsp:nvSpPr>
        <dsp:cNvPr id="0" name=""/>
        <dsp:cNvSpPr/>
      </dsp:nvSpPr>
      <dsp:spPr>
        <a:xfrm rot="18000000">
          <a:off x="2453319" y="1023249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466859" y="1092624"/>
        <a:ext cx="126370" cy="137772"/>
      </dsp:txXfrm>
    </dsp:sp>
    <dsp:sp modelId="{ACC26128-F0CE-4B8A-965C-204B3E2A533C}">
      <dsp:nvSpPr>
        <dsp:cNvPr id="0" name=""/>
        <dsp:cNvSpPr/>
      </dsp:nvSpPr>
      <dsp:spPr>
        <a:xfrm>
          <a:off x="2461204" y="351360"/>
          <a:ext cx="680357" cy="6803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2560840" y="450996"/>
        <a:ext cx="481085" cy="481085"/>
      </dsp:txXfrm>
    </dsp:sp>
    <dsp:sp modelId="{F8079BB0-8517-491D-B9CA-C6A54845B05C}">
      <dsp:nvSpPr>
        <dsp:cNvPr id="0" name=""/>
        <dsp:cNvSpPr/>
      </dsp:nvSpPr>
      <dsp:spPr>
        <a:xfrm rot="20400000">
          <a:off x="3186019" y="403878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3187652" y="459064"/>
        <a:ext cx="126370" cy="1377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2481C-1AAC-4C8E-9BEA-CBB3D2620FF5}">
      <dsp:nvSpPr>
        <dsp:cNvPr id="0" name=""/>
        <dsp:cNvSpPr/>
      </dsp:nvSpPr>
      <dsp:spPr>
        <a:xfrm>
          <a:off x="3420608" y="2165"/>
          <a:ext cx="680357" cy="680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27</a:t>
          </a:r>
          <a:endParaRPr lang="cs-CZ" sz="2700" kern="1200" dirty="0"/>
        </a:p>
      </dsp:txBody>
      <dsp:txXfrm>
        <a:off x="3520244" y="101801"/>
        <a:ext cx="481085" cy="481085"/>
      </dsp:txXfrm>
    </dsp:sp>
    <dsp:sp modelId="{DD7295DB-F2C1-4BC1-8EBF-EFCEFACF10DA}">
      <dsp:nvSpPr>
        <dsp:cNvPr id="0" name=""/>
        <dsp:cNvSpPr/>
      </dsp:nvSpPr>
      <dsp:spPr>
        <a:xfrm rot="1282615">
          <a:off x="4146425" y="416757"/>
          <a:ext cx="195555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148443" y="451989"/>
        <a:ext cx="136889" cy="137772"/>
      </dsp:txXfrm>
    </dsp:sp>
    <dsp:sp modelId="{3538D718-561A-4673-97D6-A86B72D958F6}">
      <dsp:nvSpPr>
        <dsp:cNvPr id="0" name=""/>
        <dsp:cNvSpPr/>
      </dsp:nvSpPr>
      <dsp:spPr>
        <a:xfrm>
          <a:off x="4397746" y="384647"/>
          <a:ext cx="680357" cy="680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30</a:t>
          </a:r>
          <a:endParaRPr lang="cs-CZ" sz="2700" kern="1200" dirty="0"/>
        </a:p>
      </dsp:txBody>
      <dsp:txXfrm>
        <a:off x="4497382" y="484283"/>
        <a:ext cx="481085" cy="481085"/>
      </dsp:txXfrm>
    </dsp:sp>
    <dsp:sp modelId="{BB9796BB-0FB0-471E-A601-CF556B492EE1}">
      <dsp:nvSpPr>
        <dsp:cNvPr id="0" name=""/>
        <dsp:cNvSpPr/>
      </dsp:nvSpPr>
      <dsp:spPr>
        <a:xfrm rot="3595504">
          <a:off x="4901750" y="1031535"/>
          <a:ext cx="160550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913764" y="1056619"/>
        <a:ext cx="112385" cy="137772"/>
      </dsp:txXfrm>
    </dsp:sp>
    <dsp:sp modelId="{C86347E8-62C9-42C6-B164-A9E80A93E553}">
      <dsp:nvSpPr>
        <dsp:cNvPr id="0" name=""/>
        <dsp:cNvSpPr/>
      </dsp:nvSpPr>
      <dsp:spPr>
        <a:xfrm>
          <a:off x="4890501" y="1235552"/>
          <a:ext cx="680357" cy="6803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10</a:t>
          </a:r>
          <a:endParaRPr lang="cs-CZ" sz="2700" kern="1200" dirty="0"/>
        </a:p>
      </dsp:txBody>
      <dsp:txXfrm>
        <a:off x="4990137" y="1335188"/>
        <a:ext cx="481085" cy="481085"/>
      </dsp:txXfrm>
    </dsp:sp>
    <dsp:sp modelId="{7AEC48BE-3011-4B44-9651-939E9C5B7EE3}">
      <dsp:nvSpPr>
        <dsp:cNvPr id="0" name=""/>
        <dsp:cNvSpPr/>
      </dsp:nvSpPr>
      <dsp:spPr>
        <a:xfrm rot="6000000">
          <a:off x="5052658" y="1958621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5084439" y="1977877"/>
        <a:ext cx="126370" cy="137772"/>
      </dsp:txXfrm>
    </dsp:sp>
    <dsp:sp modelId="{A24F91A9-E96E-4993-B95A-A7F070444CF8}">
      <dsp:nvSpPr>
        <dsp:cNvPr id="0" name=""/>
        <dsp:cNvSpPr/>
      </dsp:nvSpPr>
      <dsp:spPr>
        <a:xfrm>
          <a:off x="4713211" y="2241017"/>
          <a:ext cx="680357" cy="6803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</a:t>
          </a:r>
          <a:endParaRPr lang="cs-CZ" sz="2700" kern="1200" dirty="0"/>
        </a:p>
      </dsp:txBody>
      <dsp:txXfrm>
        <a:off x="4812847" y="2340653"/>
        <a:ext cx="481085" cy="481085"/>
      </dsp:txXfrm>
    </dsp:sp>
    <dsp:sp modelId="{444EA424-889E-4C6E-B165-995FB0D85535}">
      <dsp:nvSpPr>
        <dsp:cNvPr id="0" name=""/>
        <dsp:cNvSpPr/>
      </dsp:nvSpPr>
      <dsp:spPr>
        <a:xfrm rot="8400000">
          <a:off x="4575982" y="2791237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4623805" y="2819755"/>
        <a:ext cx="126370" cy="137772"/>
      </dsp:txXfrm>
    </dsp:sp>
    <dsp:sp modelId="{239F9460-4EDD-411E-BB5B-B8D6208B71E0}">
      <dsp:nvSpPr>
        <dsp:cNvPr id="0" name=""/>
        <dsp:cNvSpPr/>
      </dsp:nvSpPr>
      <dsp:spPr>
        <a:xfrm>
          <a:off x="3931097" y="2897289"/>
          <a:ext cx="680357" cy="68035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21</a:t>
          </a:r>
          <a:endParaRPr lang="cs-CZ" sz="2700" kern="1200" dirty="0"/>
        </a:p>
      </dsp:txBody>
      <dsp:txXfrm>
        <a:off x="4030733" y="2996925"/>
        <a:ext cx="481085" cy="481085"/>
      </dsp:txXfrm>
    </dsp:sp>
    <dsp:sp modelId="{2562DFCC-1BBD-4577-B012-3E0AA6D37A0C}">
      <dsp:nvSpPr>
        <dsp:cNvPr id="0" name=""/>
        <dsp:cNvSpPr/>
      </dsp:nvSpPr>
      <dsp:spPr>
        <a:xfrm rot="10800000">
          <a:off x="3675632" y="3122657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3729790" y="3168581"/>
        <a:ext cx="126370" cy="137772"/>
      </dsp:txXfrm>
    </dsp:sp>
    <dsp:sp modelId="{CAEF37B3-6DDE-4516-BE6F-95D159CF54FE}">
      <dsp:nvSpPr>
        <dsp:cNvPr id="0" name=""/>
        <dsp:cNvSpPr/>
      </dsp:nvSpPr>
      <dsp:spPr>
        <a:xfrm>
          <a:off x="2910120" y="2897289"/>
          <a:ext cx="680357" cy="680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</a:t>
          </a:r>
          <a:endParaRPr lang="cs-CZ" sz="2700" kern="1200" dirty="0"/>
        </a:p>
      </dsp:txBody>
      <dsp:txXfrm>
        <a:off x="3009756" y="2996925"/>
        <a:ext cx="481085" cy="481085"/>
      </dsp:txXfrm>
    </dsp:sp>
    <dsp:sp modelId="{F108EA93-1489-4C42-AA70-C15B7879EF87}">
      <dsp:nvSpPr>
        <dsp:cNvPr id="0" name=""/>
        <dsp:cNvSpPr/>
      </dsp:nvSpPr>
      <dsp:spPr>
        <a:xfrm rot="13200000">
          <a:off x="2772891" y="2797806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820714" y="2861136"/>
        <a:ext cx="126370" cy="137772"/>
      </dsp:txXfrm>
    </dsp:sp>
    <dsp:sp modelId="{B40621DC-77EB-4889-8738-7C87A90537D4}">
      <dsp:nvSpPr>
        <dsp:cNvPr id="0" name=""/>
        <dsp:cNvSpPr/>
      </dsp:nvSpPr>
      <dsp:spPr>
        <a:xfrm>
          <a:off x="2128006" y="2241017"/>
          <a:ext cx="680357" cy="680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10</a:t>
          </a:r>
          <a:endParaRPr lang="cs-CZ" sz="2700" kern="1200" dirty="0"/>
        </a:p>
      </dsp:txBody>
      <dsp:txXfrm>
        <a:off x="2227642" y="2340653"/>
        <a:ext cx="481085" cy="481085"/>
      </dsp:txXfrm>
    </dsp:sp>
    <dsp:sp modelId="{BD6D38BF-93B2-4E22-8F52-F53826D9CD41}">
      <dsp:nvSpPr>
        <dsp:cNvPr id="0" name=""/>
        <dsp:cNvSpPr/>
      </dsp:nvSpPr>
      <dsp:spPr>
        <a:xfrm rot="15600000">
          <a:off x="2290162" y="1968685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321943" y="2041277"/>
        <a:ext cx="126370" cy="137772"/>
      </dsp:txXfrm>
    </dsp:sp>
    <dsp:sp modelId="{FC5824E5-ACBA-4EEA-A2CF-8812D5259344}">
      <dsp:nvSpPr>
        <dsp:cNvPr id="0" name=""/>
        <dsp:cNvSpPr/>
      </dsp:nvSpPr>
      <dsp:spPr>
        <a:xfrm>
          <a:off x="1950715" y="1235552"/>
          <a:ext cx="680357" cy="6803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60</a:t>
          </a:r>
          <a:endParaRPr lang="cs-CZ" sz="2700" kern="1200" dirty="0"/>
        </a:p>
      </dsp:txBody>
      <dsp:txXfrm>
        <a:off x="2050351" y="1335188"/>
        <a:ext cx="481085" cy="481085"/>
      </dsp:txXfrm>
    </dsp:sp>
    <dsp:sp modelId="{145B3DD4-F206-4979-A065-CD568D0D9AD3}">
      <dsp:nvSpPr>
        <dsp:cNvPr id="0" name=""/>
        <dsp:cNvSpPr/>
      </dsp:nvSpPr>
      <dsp:spPr>
        <a:xfrm rot="18000000">
          <a:off x="2453319" y="1023249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466859" y="1092624"/>
        <a:ext cx="126370" cy="137772"/>
      </dsp:txXfrm>
    </dsp:sp>
    <dsp:sp modelId="{ACC26128-F0CE-4B8A-965C-204B3E2A533C}">
      <dsp:nvSpPr>
        <dsp:cNvPr id="0" name=""/>
        <dsp:cNvSpPr/>
      </dsp:nvSpPr>
      <dsp:spPr>
        <a:xfrm>
          <a:off x="2461204" y="351360"/>
          <a:ext cx="680357" cy="6803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FF0000"/>
              </a:solidFill>
            </a:rPr>
            <a:t>64</a:t>
          </a:r>
          <a:endParaRPr lang="cs-CZ" sz="2700" b="1" kern="1200" dirty="0">
            <a:solidFill>
              <a:srgbClr val="FF0000"/>
            </a:solidFill>
          </a:endParaRPr>
        </a:p>
      </dsp:txBody>
      <dsp:txXfrm>
        <a:off x="2560840" y="450996"/>
        <a:ext cx="481085" cy="481085"/>
      </dsp:txXfrm>
    </dsp:sp>
    <dsp:sp modelId="{F8079BB0-8517-491D-B9CA-C6A54845B05C}">
      <dsp:nvSpPr>
        <dsp:cNvPr id="0" name=""/>
        <dsp:cNvSpPr/>
      </dsp:nvSpPr>
      <dsp:spPr>
        <a:xfrm rot="20400000">
          <a:off x="3186019" y="403878"/>
          <a:ext cx="180528" cy="229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3187652" y="459064"/>
        <a:ext cx="126370" cy="137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4522D3A-EB08-4884-85EB-1C5FED0CA62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4279A69-7F59-4805-B27E-E4BD164B51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245020"/>
              </p:ext>
            </p:extLst>
          </p:nvPr>
        </p:nvGraphicFramePr>
        <p:xfrm>
          <a:off x="1535049" y="2276872"/>
          <a:ext cx="6284733" cy="38164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70442"/>
                <a:gridCol w="4814291"/>
              </a:tblGrid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VY_32_Inovace_3259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Početní výkony s přirozenými čísly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Opakování sčítání, odčítání, násobení,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dělení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Matematika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42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621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prezentaci se opakují a prohlubují poznatky o početních výkonech – sčítání, odčítání, násobení a dělení. Je zmíněn 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komutativní zákon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</a:t>
                      </a:r>
                      <a:r>
                        <a:rPr lang="cs-CZ" sz="1100" baseline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dvě  složené slovní 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úlohy.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50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provádí zpaměti jednoduché početní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operace s </a:t>
                      </a:r>
                      <a:r>
                        <a:rPr lang="cs-CZ" sz="1100" baseline="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přirozenými čísly. Sčítá a odčítá zpaměti čísla do 100.Zvládá násobilku 6 - 9. Řeší slovní úlohy, ve kterých aplikuje a modeluje osvojené početní operace.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2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722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Početní výkony s přirozenými čísly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795026">
            <a:off x="2487871" y="5103444"/>
            <a:ext cx="2274544" cy="955425"/>
          </a:xfrm>
        </p:spPr>
        <p:txBody>
          <a:bodyPr/>
          <a:lstStyle/>
          <a:p>
            <a:r>
              <a:rPr lang="cs-CZ" dirty="0" smtClean="0"/>
              <a:t>násobení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 rot="19140000">
            <a:off x="123852" y="4816615"/>
            <a:ext cx="1469247" cy="835361"/>
          </a:xfrm>
          <a:prstGeom prst="rect">
            <a:avLst/>
          </a:prstGeom>
        </p:spPr>
        <p:txBody>
          <a:bodyPr vert="horz" lIns="91440" tIns="45720" rIns="91440" bIns="9144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Dělení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064691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cap="all" dirty="0">
                <a:latin typeface="+mj-lt"/>
                <a:ea typeface="+mj-ea"/>
                <a:cs typeface="+mj-cs"/>
              </a:rPr>
              <a:t>sčítání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076065"/>
            <a:ext cx="22284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cap="all" dirty="0" smtClean="0">
                <a:latin typeface="+mj-lt"/>
                <a:ea typeface="+mj-ea"/>
                <a:cs typeface="+mj-cs"/>
              </a:rPr>
              <a:t>odčítání</a:t>
            </a:r>
            <a:endParaRPr lang="cs-CZ" sz="3200" cap="all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9715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908720"/>
            <a:ext cx="7520940" cy="403244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33		+  	59 	= 	92</a:t>
            </a:r>
          </a:p>
          <a:p>
            <a:r>
              <a:rPr lang="cs-CZ" sz="1800" dirty="0"/>
              <a:t>s</a:t>
            </a:r>
            <a:r>
              <a:rPr lang="cs-CZ" sz="1800" dirty="0" smtClean="0"/>
              <a:t>čítanec 		sčítanec		součet</a:t>
            </a:r>
          </a:p>
          <a:p>
            <a:r>
              <a:rPr lang="cs-CZ" sz="1800" dirty="0" smtClean="0"/>
              <a:t>92		- 	59 	= 	33</a:t>
            </a:r>
          </a:p>
          <a:p>
            <a:r>
              <a:rPr lang="cs-CZ" sz="1800" dirty="0"/>
              <a:t>m</a:t>
            </a:r>
            <a:r>
              <a:rPr lang="cs-CZ" sz="1800" dirty="0" smtClean="0"/>
              <a:t>enšenec	menšitel		rozdíl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PAMATUJ : Zaměníme-li sčítance, součet se nezmění ! ! ! </a:t>
            </a:r>
          </a:p>
          <a:p>
            <a:r>
              <a:rPr lang="cs-CZ" sz="1800" dirty="0" smtClean="0"/>
              <a:t>7		x	8	= 	56</a:t>
            </a:r>
          </a:p>
          <a:p>
            <a:r>
              <a:rPr lang="cs-CZ" sz="1800" dirty="0" smtClean="0"/>
              <a:t>činitel		činitel		součin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PAMATUJ:  Zaměníme-li činitele, součin se nezmění ! ! ! </a:t>
            </a:r>
          </a:p>
          <a:p>
            <a:r>
              <a:rPr lang="cs-CZ" sz="1800" dirty="0" smtClean="0"/>
              <a:t>72		</a:t>
            </a:r>
            <a:r>
              <a:rPr lang="cs-CZ" sz="2000" dirty="0" smtClean="0"/>
              <a:t>:</a:t>
            </a:r>
            <a:r>
              <a:rPr lang="cs-CZ" sz="1800" dirty="0" smtClean="0"/>
              <a:t>	8	=	9</a:t>
            </a:r>
          </a:p>
          <a:p>
            <a:r>
              <a:rPr lang="cs-CZ" sz="1800" dirty="0"/>
              <a:t>d</a:t>
            </a:r>
            <a:r>
              <a:rPr lang="cs-CZ" sz="1800" dirty="0" smtClean="0"/>
              <a:t>ělenec		dělitel		podíl</a:t>
            </a:r>
          </a:p>
          <a:p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3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520940" cy="401169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65 + 26 = 	 86 – 49 =	  8 . 7 =	           10 : 10 =	</a:t>
            </a:r>
          </a:p>
          <a:p>
            <a:r>
              <a:rPr lang="cs-CZ" sz="2000" dirty="0" smtClean="0"/>
              <a:t>29 + 18 = 	 44 – 16 =	  8 . 6 =	           72 : 8 =</a:t>
            </a:r>
          </a:p>
          <a:p>
            <a:r>
              <a:rPr lang="cs-CZ" sz="2000" dirty="0" smtClean="0"/>
              <a:t>46 + 34 =	 72 – 25 =	  6 . 4 =	           100 : 10 =</a:t>
            </a:r>
          </a:p>
          <a:p>
            <a:r>
              <a:rPr lang="cs-CZ" sz="2000" dirty="0" smtClean="0"/>
              <a:t>38 + 38 = 	 33 – 17 =	  4 . 10 =</a:t>
            </a:r>
            <a:r>
              <a:rPr lang="cs-CZ" sz="2000" dirty="0"/>
              <a:t> </a:t>
            </a:r>
            <a:r>
              <a:rPr lang="cs-CZ" sz="2000" dirty="0" smtClean="0"/>
              <a:t>          70 : 7 =</a:t>
            </a:r>
          </a:p>
          <a:p>
            <a:r>
              <a:rPr lang="cs-CZ" sz="2000" dirty="0" smtClean="0"/>
              <a:t>37 + 45 =	 56 – 37 =	  7 . 7 =	            56 : 8 =</a:t>
            </a:r>
          </a:p>
          <a:p>
            <a:r>
              <a:rPr lang="cs-CZ" sz="2000" dirty="0" smtClean="0"/>
              <a:t>76 + 16 =	 25 – 16 =	  1 . 1 =	            54 : 9 =</a:t>
            </a:r>
          </a:p>
          <a:p>
            <a:r>
              <a:rPr lang="cs-CZ" sz="2000" dirty="0" smtClean="0"/>
              <a:t>27 + 47 =	 65 – 47 =	  10 . 9 =</a:t>
            </a:r>
            <a:r>
              <a:rPr lang="cs-CZ" sz="2000" dirty="0"/>
              <a:t> </a:t>
            </a:r>
            <a:r>
              <a:rPr lang="cs-CZ" sz="2000" dirty="0" smtClean="0"/>
              <a:t>          32 : 4 =</a:t>
            </a:r>
          </a:p>
          <a:p>
            <a:r>
              <a:rPr lang="cs-CZ" sz="2000" dirty="0" smtClean="0"/>
              <a:t>57 + 36 = 	 45 – 28 = 	  0 . 4 =	            81 : 9 =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0645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520940" cy="401169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65 + 26 = </a:t>
            </a:r>
            <a:r>
              <a:rPr lang="cs-CZ" sz="2000" dirty="0" smtClean="0">
                <a:solidFill>
                  <a:srgbClr val="FF0000"/>
                </a:solidFill>
              </a:rPr>
              <a:t>91</a:t>
            </a:r>
            <a:r>
              <a:rPr lang="cs-CZ" sz="2000" dirty="0" smtClean="0"/>
              <a:t>	 86 – 49 =</a:t>
            </a:r>
            <a:r>
              <a:rPr lang="cs-CZ" sz="2000" dirty="0" smtClean="0">
                <a:solidFill>
                  <a:srgbClr val="FF0000"/>
                </a:solidFill>
              </a:rPr>
              <a:t> 37</a:t>
            </a:r>
            <a:r>
              <a:rPr lang="cs-CZ" sz="2000" dirty="0" smtClean="0"/>
              <a:t>	  8 . 7 =	</a:t>
            </a:r>
            <a:r>
              <a:rPr lang="cs-CZ" sz="2000" dirty="0" smtClean="0">
                <a:solidFill>
                  <a:srgbClr val="FF0000"/>
                </a:solidFill>
              </a:rPr>
              <a:t>56</a:t>
            </a:r>
            <a:r>
              <a:rPr lang="cs-CZ" sz="2000" dirty="0" smtClean="0"/>
              <a:t>          10 : 10 = </a:t>
            </a:r>
            <a:r>
              <a:rPr lang="cs-CZ" sz="2000" dirty="0" smtClean="0">
                <a:solidFill>
                  <a:srgbClr val="FF0000"/>
                </a:solidFill>
              </a:rPr>
              <a:t>1</a:t>
            </a:r>
            <a:r>
              <a:rPr lang="cs-CZ" sz="2000" dirty="0" smtClean="0"/>
              <a:t>	</a:t>
            </a:r>
          </a:p>
          <a:p>
            <a:r>
              <a:rPr lang="cs-CZ" sz="2000" dirty="0" smtClean="0"/>
              <a:t>29 + 18 = </a:t>
            </a:r>
            <a:r>
              <a:rPr lang="cs-CZ" sz="2000" dirty="0">
                <a:solidFill>
                  <a:srgbClr val="FF0000"/>
                </a:solidFill>
              </a:rPr>
              <a:t>47</a:t>
            </a:r>
            <a:r>
              <a:rPr lang="cs-CZ" sz="2000" dirty="0" smtClean="0"/>
              <a:t>	 44 – 16 = </a:t>
            </a:r>
            <a:r>
              <a:rPr lang="cs-CZ" sz="2000" dirty="0" smtClean="0">
                <a:solidFill>
                  <a:srgbClr val="FF0000"/>
                </a:solidFill>
              </a:rPr>
              <a:t>28</a:t>
            </a:r>
            <a:r>
              <a:rPr lang="cs-CZ" sz="2000" dirty="0" smtClean="0"/>
              <a:t>	  8 . 6 =	</a:t>
            </a:r>
            <a:r>
              <a:rPr lang="cs-CZ" sz="2000" dirty="0" smtClean="0">
                <a:solidFill>
                  <a:srgbClr val="FF0000"/>
                </a:solidFill>
              </a:rPr>
              <a:t>48</a:t>
            </a:r>
            <a:r>
              <a:rPr lang="cs-CZ" sz="2000" dirty="0" smtClean="0"/>
              <a:t>          72 : 8 =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2000" dirty="0" smtClean="0"/>
              <a:t>46 + 34 = </a:t>
            </a:r>
            <a:r>
              <a:rPr lang="cs-CZ" sz="2000" dirty="0">
                <a:solidFill>
                  <a:srgbClr val="FF0000"/>
                </a:solidFill>
              </a:rPr>
              <a:t>80</a:t>
            </a:r>
            <a:r>
              <a:rPr lang="cs-CZ" sz="2000" dirty="0" smtClean="0"/>
              <a:t>	 72 – 25 = </a:t>
            </a:r>
            <a:r>
              <a:rPr lang="cs-CZ" sz="2000" dirty="0" smtClean="0">
                <a:solidFill>
                  <a:srgbClr val="FF0000"/>
                </a:solidFill>
              </a:rPr>
              <a:t>47</a:t>
            </a:r>
            <a:r>
              <a:rPr lang="cs-CZ" sz="2000" dirty="0" smtClean="0"/>
              <a:t>	  6 . 4 =	 </a:t>
            </a:r>
            <a:r>
              <a:rPr lang="cs-CZ" sz="2000" dirty="0" smtClean="0">
                <a:solidFill>
                  <a:srgbClr val="FF0000"/>
                </a:solidFill>
              </a:rPr>
              <a:t>24</a:t>
            </a:r>
            <a:r>
              <a:rPr lang="cs-CZ" sz="2000" dirty="0" smtClean="0"/>
              <a:t>         100 : 10 = </a:t>
            </a:r>
            <a:r>
              <a:rPr lang="cs-CZ" sz="2000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000" dirty="0" smtClean="0"/>
              <a:t>38 + 38 = </a:t>
            </a:r>
            <a:r>
              <a:rPr lang="cs-CZ" sz="2000" dirty="0">
                <a:solidFill>
                  <a:srgbClr val="FF0000"/>
                </a:solidFill>
              </a:rPr>
              <a:t>76</a:t>
            </a:r>
            <a:r>
              <a:rPr lang="cs-CZ" sz="2000" dirty="0" smtClean="0"/>
              <a:t>	 33 – 17 = </a:t>
            </a:r>
            <a:r>
              <a:rPr lang="cs-CZ" sz="2000" dirty="0" smtClean="0">
                <a:solidFill>
                  <a:srgbClr val="FF0000"/>
                </a:solidFill>
              </a:rPr>
              <a:t>16</a:t>
            </a:r>
            <a:r>
              <a:rPr lang="cs-CZ" sz="2000" dirty="0" smtClean="0"/>
              <a:t>	  4 . 10 =</a:t>
            </a:r>
            <a:r>
              <a:rPr lang="cs-CZ" sz="2000" dirty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40 </a:t>
            </a:r>
            <a:r>
              <a:rPr lang="cs-CZ" sz="2000" dirty="0" smtClean="0"/>
              <a:t>       70 : 7 = </a:t>
            </a:r>
            <a:r>
              <a:rPr lang="cs-CZ" sz="2000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000" dirty="0" smtClean="0"/>
              <a:t>37 + 45 = </a:t>
            </a:r>
            <a:r>
              <a:rPr lang="cs-CZ" sz="2000" dirty="0">
                <a:solidFill>
                  <a:srgbClr val="FF0000"/>
                </a:solidFill>
              </a:rPr>
              <a:t>82</a:t>
            </a:r>
            <a:r>
              <a:rPr lang="cs-CZ" sz="2000" dirty="0" smtClean="0"/>
              <a:t>	 56 – 37 = </a:t>
            </a:r>
            <a:r>
              <a:rPr lang="cs-CZ" sz="2000" dirty="0" smtClean="0">
                <a:solidFill>
                  <a:srgbClr val="FF0000"/>
                </a:solidFill>
              </a:rPr>
              <a:t>19</a:t>
            </a:r>
            <a:r>
              <a:rPr lang="cs-CZ" sz="2000" dirty="0" smtClean="0"/>
              <a:t>	  7 . 7 =	</a:t>
            </a:r>
            <a:r>
              <a:rPr lang="cs-CZ" sz="2000" dirty="0" smtClean="0">
                <a:solidFill>
                  <a:srgbClr val="FF0000"/>
                </a:solidFill>
              </a:rPr>
              <a:t>49</a:t>
            </a:r>
            <a:r>
              <a:rPr lang="cs-CZ" sz="2000" dirty="0" smtClean="0"/>
              <a:t>          56 : 8 = </a:t>
            </a:r>
            <a:r>
              <a:rPr lang="cs-CZ" sz="2000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2000" dirty="0" smtClean="0"/>
              <a:t>76 + 16 = </a:t>
            </a:r>
            <a:r>
              <a:rPr lang="cs-CZ" sz="2000" dirty="0">
                <a:solidFill>
                  <a:srgbClr val="FF0000"/>
                </a:solidFill>
              </a:rPr>
              <a:t>92</a:t>
            </a:r>
            <a:r>
              <a:rPr lang="cs-CZ" sz="2000" dirty="0" smtClean="0"/>
              <a:t>	 25 – 16 =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r>
              <a:rPr lang="cs-CZ" sz="2000" dirty="0" smtClean="0"/>
              <a:t>	  1 . 1 =	</a:t>
            </a:r>
            <a:r>
              <a:rPr lang="cs-CZ" sz="2000" dirty="0" smtClean="0">
                <a:solidFill>
                  <a:srgbClr val="FF0000"/>
                </a:solidFill>
              </a:rPr>
              <a:t>1</a:t>
            </a:r>
            <a:r>
              <a:rPr lang="cs-CZ" sz="2000" dirty="0" smtClean="0"/>
              <a:t>            54 : 9 = </a:t>
            </a:r>
            <a:r>
              <a:rPr lang="cs-CZ" sz="20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000" dirty="0" smtClean="0"/>
              <a:t>27 + 47 = </a:t>
            </a:r>
            <a:r>
              <a:rPr lang="cs-CZ" sz="2000" dirty="0">
                <a:solidFill>
                  <a:srgbClr val="FF0000"/>
                </a:solidFill>
              </a:rPr>
              <a:t>74</a:t>
            </a:r>
            <a:r>
              <a:rPr lang="cs-CZ" sz="2000" dirty="0" smtClean="0"/>
              <a:t>	 65 – 47 = </a:t>
            </a:r>
            <a:r>
              <a:rPr lang="cs-CZ" sz="2000" dirty="0" smtClean="0">
                <a:solidFill>
                  <a:srgbClr val="FF0000"/>
                </a:solidFill>
              </a:rPr>
              <a:t>18</a:t>
            </a:r>
            <a:r>
              <a:rPr lang="cs-CZ" sz="2000" dirty="0" smtClean="0"/>
              <a:t>	  10 . 9 =</a:t>
            </a: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90 </a:t>
            </a:r>
            <a:r>
              <a:rPr lang="cs-CZ" sz="2000" dirty="0" smtClean="0"/>
              <a:t>      32 : 4 = </a:t>
            </a:r>
            <a:r>
              <a:rPr lang="cs-CZ" sz="20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000" dirty="0" smtClean="0"/>
              <a:t>57 + 36 = </a:t>
            </a:r>
            <a:r>
              <a:rPr lang="cs-CZ" sz="2000" dirty="0">
                <a:solidFill>
                  <a:srgbClr val="FF0000"/>
                </a:solidFill>
              </a:rPr>
              <a:t>93</a:t>
            </a:r>
            <a:r>
              <a:rPr lang="cs-CZ" sz="2000" dirty="0" smtClean="0"/>
              <a:t> 	 45 – 28 = </a:t>
            </a:r>
            <a:r>
              <a:rPr lang="cs-CZ" sz="2000" dirty="0" smtClean="0">
                <a:solidFill>
                  <a:srgbClr val="FF0000"/>
                </a:solidFill>
              </a:rPr>
              <a:t>17</a:t>
            </a:r>
            <a:r>
              <a:rPr lang="cs-CZ" sz="2000" dirty="0" smtClean="0"/>
              <a:t>	  0 . 4 =	 </a:t>
            </a:r>
            <a:r>
              <a:rPr lang="cs-CZ" sz="2000" dirty="0" smtClean="0">
                <a:solidFill>
                  <a:srgbClr val="FF0000"/>
                </a:solidFill>
              </a:rPr>
              <a:t>0</a:t>
            </a:r>
            <a:r>
              <a:rPr lang="cs-CZ" sz="2000" dirty="0" smtClean="0"/>
              <a:t>           81 : 9 =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67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Vypočítej slovní </a:t>
            </a:r>
            <a:r>
              <a:rPr lang="cs-CZ" sz="2200" dirty="0" smtClean="0"/>
              <a:t>úlohu</a:t>
            </a:r>
            <a:endParaRPr lang="cs-CZ" sz="2200" dirty="0" smtClean="0"/>
          </a:p>
          <a:p>
            <a:r>
              <a:rPr lang="cs-CZ" sz="2200" dirty="0" smtClean="0"/>
              <a:t>V parku roste 27 jehličnatých stromů. Listnatých tam roste o</a:t>
            </a:r>
          </a:p>
          <a:p>
            <a:r>
              <a:rPr lang="cs-CZ" sz="2200" dirty="0" smtClean="0"/>
              <a:t>20 více. Kolik stromů roste v parku?</a:t>
            </a:r>
            <a:endParaRPr lang="cs-CZ" sz="2200" dirty="0"/>
          </a:p>
        </p:txBody>
      </p:sp>
      <p:pic>
        <p:nvPicPr>
          <p:cNvPr id="1027" name="Picture 3" descr="C:\Users\jnovakova\AppData\Local\Microsoft\Windows\Temporary Internet Files\Content.IE5\LGB14QCY\MP9004327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3416424" cy="226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97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V parku roste 27 jehličnatých stromů. Listnatých tam roste o</a:t>
            </a:r>
          </a:p>
          <a:p>
            <a:r>
              <a:rPr lang="cs-CZ" sz="2200" dirty="0" smtClean="0"/>
              <a:t>20 více. Kolik stromů roste v parku?</a:t>
            </a:r>
          </a:p>
          <a:p>
            <a:endParaRPr lang="cs-CZ" sz="2200" dirty="0"/>
          </a:p>
          <a:p>
            <a:r>
              <a:rPr lang="cs-CZ" sz="2200" dirty="0" smtClean="0"/>
              <a:t>Listnaté stromy: 27 + 20 = </a:t>
            </a:r>
            <a:r>
              <a:rPr lang="cs-CZ" sz="2200" dirty="0" smtClean="0">
                <a:solidFill>
                  <a:srgbClr val="FF0000"/>
                </a:solidFill>
              </a:rPr>
              <a:t>47</a:t>
            </a:r>
          </a:p>
          <a:p>
            <a:r>
              <a:rPr lang="cs-CZ" sz="2200" dirty="0" smtClean="0"/>
              <a:t>Všechny stromy: 27 + 47 = </a:t>
            </a:r>
            <a:r>
              <a:rPr lang="cs-CZ" sz="2200" dirty="0" smtClean="0">
                <a:solidFill>
                  <a:srgbClr val="FF0000"/>
                </a:solidFill>
              </a:rPr>
              <a:t>54</a:t>
            </a:r>
          </a:p>
          <a:p>
            <a:endParaRPr lang="cs-CZ" sz="2200" dirty="0" smtClean="0"/>
          </a:p>
          <a:p>
            <a:r>
              <a:rPr lang="cs-CZ" sz="2200" dirty="0" smtClean="0"/>
              <a:t>V parku roste celkem 54 stromů. </a:t>
            </a:r>
            <a:endParaRPr lang="cs-CZ" sz="2200" dirty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42822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Vypočítej slovní </a:t>
            </a:r>
            <a:r>
              <a:rPr lang="cs-CZ" sz="2000" dirty="0" smtClean="0"/>
              <a:t>úlohu</a:t>
            </a:r>
            <a:endParaRPr lang="cs-CZ" sz="2000" dirty="0" smtClean="0"/>
          </a:p>
          <a:p>
            <a:r>
              <a:rPr lang="cs-CZ" sz="2000" dirty="0" smtClean="0"/>
              <a:t>V balíčku sušenek byly tři řady po devíti sušenkách. 6 sušenek</a:t>
            </a:r>
          </a:p>
          <a:p>
            <a:r>
              <a:rPr lang="cs-CZ" sz="2000" dirty="0" smtClean="0"/>
              <a:t>Lenička snědla. Kolik sušenek zůstalo v balíčku? </a:t>
            </a:r>
            <a:endParaRPr lang="cs-CZ" sz="2000" dirty="0"/>
          </a:p>
        </p:txBody>
      </p:sp>
      <p:pic>
        <p:nvPicPr>
          <p:cNvPr id="2051" name="Picture 3" descr="C:\Users\jnovakova\AppData\Local\Microsoft\Windows\Temporary Internet Files\Content.IE5\JP2G60OM\MC900305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20888"/>
            <a:ext cx="2031108" cy="180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681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 balíčku sušenek byly 3 řady po 9 sušenkách. 6 sušenek</a:t>
            </a:r>
          </a:p>
          <a:p>
            <a:r>
              <a:rPr lang="cs-CZ" sz="2000" dirty="0" smtClean="0"/>
              <a:t>Lenička snědla. Kolik sušenek zůstalo v balíčku? </a:t>
            </a:r>
          </a:p>
          <a:p>
            <a:endParaRPr lang="cs-CZ" sz="2000" dirty="0" smtClean="0"/>
          </a:p>
          <a:p>
            <a:r>
              <a:rPr lang="cs-CZ" sz="2000" dirty="0" smtClean="0"/>
              <a:t>Celkem v balíčku sušenek: 3 . 9 = 27</a:t>
            </a:r>
          </a:p>
          <a:p>
            <a:r>
              <a:rPr lang="cs-CZ" sz="2000" dirty="0" smtClean="0"/>
              <a:t>Zůstalo v balíčku: 27 – 6 = </a:t>
            </a:r>
            <a:r>
              <a:rPr lang="cs-CZ" sz="2000" dirty="0" smtClean="0">
                <a:solidFill>
                  <a:srgbClr val="FF0000"/>
                </a:solidFill>
              </a:rPr>
              <a:t>21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/>
              <a:t>V balíčku zůstalo 21 sušenek.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506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cíl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450949"/>
              </p:ext>
            </p:extLst>
          </p:nvPr>
        </p:nvGraphicFramePr>
        <p:xfrm>
          <a:off x="822325" y="1100138"/>
          <a:ext cx="7521575" cy="357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048" y="120841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+ 3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2546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: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299695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-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56983" y="3998296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. 3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448763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: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13436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+ 3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019161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.</a:t>
            </a:r>
            <a:r>
              <a:rPr lang="cs-CZ" sz="1600" dirty="0" smtClean="0"/>
              <a:t> </a:t>
            </a:r>
            <a:r>
              <a:rPr lang="cs-CZ" sz="1600" dirty="0"/>
              <a:t>6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712185" y="1858887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+ 4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1588" y="753553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start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9761" y="1075851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cíl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2373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629057"/>
              </p:ext>
            </p:extLst>
          </p:nvPr>
        </p:nvGraphicFramePr>
        <p:xfrm>
          <a:off x="822325" y="1100138"/>
          <a:ext cx="7521575" cy="357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048" y="120841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+ 3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2546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: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299695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-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56983" y="3998296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. 3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448763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:</a:t>
            </a:r>
            <a:r>
              <a:rPr lang="cs-CZ" sz="1600" dirty="0" smtClean="0"/>
              <a:t> 3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13436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+ 3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019161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.</a:t>
            </a:r>
            <a:r>
              <a:rPr lang="cs-CZ" sz="1600" dirty="0" smtClean="0"/>
              <a:t> </a:t>
            </a:r>
            <a:r>
              <a:rPr lang="cs-CZ" sz="1600" dirty="0"/>
              <a:t>6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712185" y="1858887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+ 4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1588" y="753553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start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9761" y="1075851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cíl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6418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Archiv autora</a:t>
            </a:r>
          </a:p>
          <a:p>
            <a:r>
              <a:rPr lang="cs-CZ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01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76</TotalTime>
  <Words>331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Úhly</vt:lpstr>
      <vt:lpstr>Prezentace aplikace PowerPoint</vt:lpstr>
      <vt:lpstr>Početní výkony s přirozenými čísly</vt:lpstr>
      <vt:lpstr>násobení</vt:lpstr>
      <vt:lpstr>výklad</vt:lpstr>
      <vt:lpstr>vypočítej</vt:lpstr>
      <vt:lpstr>kontrola</vt:lpstr>
      <vt:lpstr>Slovní úloha</vt:lpstr>
      <vt:lpstr>kontrola</vt:lpstr>
      <vt:lpstr>Slovní úloha</vt:lpstr>
      <vt:lpstr>kontrola</vt:lpstr>
      <vt:lpstr>Vypočítej cíl</vt:lpstr>
      <vt:lpstr>Kontrola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výkony s přirozenými čísly</dc:title>
  <dc:creator>install</dc:creator>
  <cp:lastModifiedBy>install</cp:lastModifiedBy>
  <cp:revision>9</cp:revision>
  <dcterms:created xsi:type="dcterms:W3CDTF">2012-03-18T12:07:32Z</dcterms:created>
  <dcterms:modified xsi:type="dcterms:W3CDTF">2012-03-27T17:59:54Z</dcterms:modified>
</cp:coreProperties>
</file>