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2" r:id="rId2"/>
    <p:sldId id="256" r:id="rId3"/>
    <p:sldId id="258" r:id="rId4"/>
    <p:sldId id="257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6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6519A-6D4C-410C-A9A9-214E23FF58B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420CE-28CF-4578-9A67-1170A8BBC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903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D5872-3815-45F9-B115-ECA28F6A493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36D906DF-8944-4A4E-8D6D-F915ADAEAE7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VY_32_INOVACE_6_24_Vyjmenovaná </a:t>
            </a:r>
            <a:r>
              <a:rPr lang="cs-CZ" altLang="en-US" sz="2800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slova_L_procvičování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val="224368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84984"/>
            <a:ext cx="6400800" cy="864096"/>
          </a:xfrm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64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ook Antiqua" pitchFamily="18" charset="0"/>
                <a:cs typeface="Arial" pitchFamily="34" charset="0"/>
              </a:rPr>
              <a:t>Vyjmenovaná slova po 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ook Antiqua" pitchFamily="18" charset="0"/>
                <a:cs typeface="Arial" pitchFamily="34" charset="0"/>
              </a:rPr>
              <a:t>L</a:t>
            </a:r>
            <a:endParaRPr lang="cs-CZ" sz="4000" dirty="0"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0735" y="198883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slyšet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378" y="260485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mlýn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96206" y="3207691"/>
            <a:ext cx="2358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lýskat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1616" y="387914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polykat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8756" y="434689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plynout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77950" y="5403401"/>
            <a:ext cx="2628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vzlykat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95789" y="186078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lysý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15869" y="2851625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lýko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22313" y="232477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lýtko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88467" y="347875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lyže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82106" y="410476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pelyněk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468742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plyš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hakitt\AppData\Local\Microsoft\Windows\Temporary Internet Files\Content.IE5\C4ZYPK7X\MC900231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862" y="1646454"/>
            <a:ext cx="2521390" cy="22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97395" y="4808556"/>
            <a:ext cx="1314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plýtvat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607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3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Najdeš devět vyjmenovaných slov po L 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813666"/>
          </a:xfrm>
        </p:spPr>
        <p:txBody>
          <a:bodyPr/>
          <a:lstStyle/>
          <a:p>
            <a:r>
              <a:rPr lang="cs-CZ" dirty="0" smtClean="0"/>
              <a:t>Vypiš je do sešitu.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06953"/>
              </p:ext>
            </p:extLst>
          </p:nvPr>
        </p:nvGraphicFramePr>
        <p:xfrm>
          <a:off x="539552" y="2492896"/>
          <a:ext cx="5418664" cy="2743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ý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ě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ý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ý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83568" y="2708920"/>
            <a:ext cx="22322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563888" y="2708920"/>
            <a:ext cx="0" cy="2376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27584" y="3573016"/>
            <a:ext cx="0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3645024"/>
            <a:ext cx="43204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419872" y="4077072"/>
            <a:ext cx="23762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419872" y="4509120"/>
            <a:ext cx="23762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915816" y="3573016"/>
            <a:ext cx="0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83568" y="3212976"/>
            <a:ext cx="43204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5013176"/>
            <a:ext cx="30243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077297" y="1490938"/>
            <a:ext cx="1224135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mlýn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59869" y="2103265"/>
            <a:ext cx="1224135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polykat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055352" y="2628200"/>
            <a:ext cx="1217176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pelyněk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059869" y="3136908"/>
            <a:ext cx="1199099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plyš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059869" y="3649133"/>
            <a:ext cx="1199098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lyže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77297" y="4146646"/>
            <a:ext cx="1167110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lýtko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45310" y="4739570"/>
            <a:ext cx="1199098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slyšet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55352" y="5323274"/>
            <a:ext cx="1189055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lysý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059869" y="5917922"/>
            <a:ext cx="1184539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lýko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2981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Která vyjmenovaná slova v tabulce chyběla?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/>
          <a:lstStyle/>
          <a:p>
            <a:r>
              <a:rPr lang="cs-CZ" dirty="0" smtClean="0"/>
              <a:t>Obrázky napoví.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 descr="C:\Users\hakitt\AppData\Local\Microsoft\Windows\Temporary Internet Files\Content.IE5\GXQ8LE6T\MC900312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0540" y="2791117"/>
            <a:ext cx="1404156" cy="185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akitt\AppData\Local\Microsoft\Windows\Temporary Internet Files\Content.IE5\U2LMI8QT\MC9004405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268" y="2858458"/>
            <a:ext cx="1490646" cy="188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akitt\AppData\Local\Microsoft\Windows\Temporary Internet Files\Content.IE5\9L81MNF0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356" y="2903306"/>
            <a:ext cx="1656184" cy="165618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hakitt\AppData\Local\Microsoft\Windows\Temporary Internet Files\Content.IE5\GXQ8LE6T\MC90043159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2791117"/>
            <a:ext cx="1645995" cy="164599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9097" y="485473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blýskat se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4854734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plynout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886101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plýtvat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4886101"/>
            <a:ext cx="12746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vzlykat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3904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správná slova a opiš věty do sešitu.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7416824" cy="4525963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Slyšeli/</a:t>
            </a:r>
            <a:r>
              <a:rPr lang="cs-CZ" dirty="0" err="1" smtClean="0"/>
              <a:t>Slišeli</a:t>
            </a:r>
            <a:r>
              <a:rPr lang="cs-CZ" dirty="0" smtClean="0"/>
              <a:t> jsme dobře? Je to klapání mlýnského/</a:t>
            </a:r>
            <a:r>
              <a:rPr lang="cs-CZ" dirty="0" err="1" smtClean="0"/>
              <a:t>mlínského</a:t>
            </a:r>
            <a:r>
              <a:rPr lang="cs-CZ" dirty="0" smtClean="0"/>
              <a:t> kola? A teď slyším hřmění a támhle se zablýsklo/</a:t>
            </a:r>
            <a:r>
              <a:rPr lang="cs-CZ" dirty="0" err="1" smtClean="0"/>
              <a:t>zablísklo</a:t>
            </a:r>
            <a:r>
              <a:rPr lang="cs-CZ" dirty="0" smtClean="0"/>
              <a:t>. Spolykejte/</a:t>
            </a:r>
            <a:r>
              <a:rPr lang="cs-CZ" dirty="0" err="1" smtClean="0"/>
              <a:t>Spolikejte</a:t>
            </a:r>
            <a:r>
              <a:rPr lang="cs-CZ" dirty="0" smtClean="0"/>
              <a:t> poslední sousta a utíkáme se schovat!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79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Zkontroluj si, máš to správně?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9"/>
            <a:ext cx="7704856" cy="316835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Slyšeli</a:t>
            </a:r>
            <a:r>
              <a:rPr lang="cs-CZ" dirty="0" smtClean="0"/>
              <a:t> jsme </a:t>
            </a:r>
            <a:r>
              <a:rPr lang="cs-CZ" dirty="0"/>
              <a:t>dobře? Je to klapání </a:t>
            </a:r>
            <a:r>
              <a:rPr lang="cs-CZ" dirty="0" smtClean="0">
                <a:solidFill>
                  <a:srgbClr val="FF0000"/>
                </a:solidFill>
              </a:rPr>
              <a:t>mlýnského</a:t>
            </a:r>
            <a:r>
              <a:rPr lang="cs-CZ" dirty="0" smtClean="0"/>
              <a:t> kola</a:t>
            </a:r>
            <a:r>
              <a:rPr lang="cs-CZ" dirty="0"/>
              <a:t>? A teď slyším hřmění a támhle se </a:t>
            </a:r>
            <a:r>
              <a:rPr lang="cs-CZ" dirty="0" smtClean="0">
                <a:solidFill>
                  <a:srgbClr val="FF0000"/>
                </a:solidFill>
              </a:rPr>
              <a:t>zablýsklo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Spolykejte</a:t>
            </a:r>
            <a:r>
              <a:rPr lang="cs-CZ" dirty="0" smtClean="0"/>
              <a:t> </a:t>
            </a:r>
            <a:r>
              <a:rPr lang="cs-CZ" dirty="0"/>
              <a:t>poslední sousta a utíkáme se schovat!</a:t>
            </a:r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2050" name="Picture 2" descr="C:\Users\hakitt\AppData\Local\Microsoft\Windows\Temporary Internet Files\Content.IE5\BRPDWFFL\MC900429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092" y="4437112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112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</a:t>
            </a:r>
            <a:r>
              <a:rPr lang="cs-CZ" dirty="0" smtClean="0">
                <a:solidFill>
                  <a:prstClr val="black"/>
                </a:solidFill>
              </a:rPr>
              <a:t>7.1.2012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80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94</TotalTime>
  <Words>291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Název školy: ZŠ Klášterec nad Ohří, Krátká 676 Autor: Mgr. Hana Kittnerová Název materiálu: VY_32_INOVACE_6_24_Vyjmenovaná slova_L_procvičování Číslo projektu: CZ.1.07/1.4.00/21.1115  </vt:lpstr>
      <vt:lpstr>Procvičování </vt:lpstr>
      <vt:lpstr>Vyjmenovaná slova po L</vt:lpstr>
      <vt:lpstr>Najdeš devět vyjmenovaných slov po L ?</vt:lpstr>
      <vt:lpstr>Která vyjmenovaná slova v tabulce chyběla?</vt:lpstr>
      <vt:lpstr>Doplň správná slova a opiš věty do sešitu.</vt:lpstr>
      <vt:lpstr>Zkontroluj si, máš to správně?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15</cp:revision>
  <dcterms:created xsi:type="dcterms:W3CDTF">2012-01-07T18:24:16Z</dcterms:created>
  <dcterms:modified xsi:type="dcterms:W3CDTF">2012-06-15T21:52:05Z</dcterms:modified>
</cp:coreProperties>
</file>