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22"/>
  </p:notesMasterIdLst>
  <p:handoutMasterIdLst>
    <p:handoutMasterId r:id="rId23"/>
  </p:handoutMasterIdLst>
  <p:sldIdLst>
    <p:sldId id="283" r:id="rId3"/>
    <p:sldId id="256" r:id="rId4"/>
    <p:sldId id="257" r:id="rId5"/>
    <p:sldId id="266" r:id="rId6"/>
    <p:sldId id="267" r:id="rId7"/>
    <p:sldId id="268" r:id="rId8"/>
    <p:sldId id="269" r:id="rId9"/>
    <p:sldId id="271" r:id="rId10"/>
    <p:sldId id="270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1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0E432F-F9A2-4D41-A7E6-F0CEF8C1007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895A0C-F4B4-441C-B7FC-8305A10737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362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4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8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9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91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0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3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y%C5%A1" TargetMode="Externa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lem%C3%BD%C5%BE%C4%8F_zahradn%C3%AD" TargetMode="Externa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altLang="en-US" sz="2800" i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VY_32_INOVACE_7_24_Vyjmenovaná </a:t>
            </a:r>
            <a:r>
              <a:rPr lang="cs-CZ" altLang="en-US" sz="2800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slova_M_přehled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s řadou vyjmenovaných slov, objasní si slova příbuzná a význam slov.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73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7632848" cy="1600327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6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737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M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7615" y="1568444"/>
            <a:ext cx="8741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4314" y="218399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mýt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5895" y="274520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myslit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0977" y="332998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ýlit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71513" y="393541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hmyz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77772" y="464089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1723" y="17728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mýtit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52007" y="2300367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zamykat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99240" y="2808874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smýkat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6186" y="3270539"/>
            <a:ext cx="158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dmýchat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00225" y="373220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chmýří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1341" y="4224314"/>
            <a:ext cx="298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achomýtnout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0345" y="4859270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Litomyšl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3283145" y="5239568"/>
            <a:ext cx="144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hlemýžď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62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5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5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75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5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75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5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75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5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75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Já a nejméně jedna další osoba.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3981424" cy="3025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93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build="p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Odstraňovat špínu, čistit vodou.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556792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mýt, omýt, vymýt, smýt, mydlit, mýdlo, mydlinky, umyvadlo, umývárna, myčka, mycí, omyvatelná, mýval, mydlář, pomyje</a:t>
            </a:r>
            <a:endParaRPr lang="cs-CZ" dirty="0"/>
          </a:p>
        </p:txBody>
      </p:sp>
      <p:pic>
        <p:nvPicPr>
          <p:cNvPr id="3074" name="Picture 2" descr="C:\Users\hakitt\AppData\Local\Microsoft\Windows\Temporary Internet Files\Content.IE5\DE4CGPLA\MC900441805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3453358" cy="3453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32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381719"/>
          </a:xfrm>
        </p:spPr>
        <p:txBody>
          <a:bodyPr>
            <a:noAutofit/>
          </a:bodyPr>
          <a:lstStyle/>
          <a:p>
            <a:r>
              <a:rPr lang="cs-CZ" dirty="0" smtClean="0"/>
              <a:t>Přemýšlet, uvažovat.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amyslet se, vymyslit, usmyslit, přemýšlet, smyšlení, myšlenka, smysl, úmysl, nesmysl, výmysl, myslivec, myslivna, </a:t>
            </a:r>
            <a:br>
              <a:rPr lang="cs-CZ" dirty="0" smtClean="0"/>
            </a:br>
            <a:r>
              <a:rPr lang="cs-CZ" dirty="0" smtClean="0"/>
              <a:t>myslící, zlomyslný, pomyšlení, Přemysl</a:t>
            </a:r>
          </a:p>
        </p:txBody>
      </p:sp>
      <p:pic>
        <p:nvPicPr>
          <p:cNvPr id="4098" name="Picture 2" descr="C:\Users\hakitt\AppData\Local\Microsoft\Windows\Temporary Internet Files\Content.IE5\AM1I8PN9\MC9004103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2952328" cy="3895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97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MÝLIT 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700808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Být na omylu, plést se, nemít pravdu.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276872"/>
            <a:ext cx="4041775" cy="3951288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myl, mýlka, zmýlit se, zmýlená, pomýlit se, neomylný</a:t>
            </a:r>
            <a:endParaRPr lang="cs-CZ" dirty="0"/>
          </a:p>
        </p:txBody>
      </p:sp>
      <p:pic>
        <p:nvPicPr>
          <p:cNvPr id="5122" name="Picture 2" descr="C:\Users\hakitt\AppData\Local\Microsoft\Windows\Temporary Internet Files\Content.IE5\DE4CGPLA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10" y="2780928"/>
            <a:ext cx="3168352" cy="3564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42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6653" y="1844824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Drobní členovci se třemi páry končetin (např. mouchy)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916832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2636912"/>
            <a:ext cx="4041775" cy="3951288"/>
          </a:xfrm>
        </p:spPr>
        <p:txBody>
          <a:bodyPr/>
          <a:lstStyle/>
          <a:p>
            <a:r>
              <a:rPr lang="cs-CZ" dirty="0" smtClean="0"/>
              <a:t>Hmyzožravec, hmyzí</a:t>
            </a:r>
            <a:endParaRPr lang="cs-CZ" dirty="0"/>
          </a:p>
        </p:txBody>
      </p:sp>
      <p:pic>
        <p:nvPicPr>
          <p:cNvPr id="1027" name="Picture 3" descr="C:\Users\Fanda\AppData\Local\Microsoft\Windows\Temporary Internet Files\Content.IE5\824BCWB1\MC9002407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56992"/>
            <a:ext cx="3582342" cy="218123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700808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Drobný hlodavec, škodí na polích i v lidských obydlích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348880"/>
            <a:ext cx="4041775" cy="3951288"/>
          </a:xfrm>
        </p:spPr>
        <p:txBody>
          <a:bodyPr/>
          <a:lstStyle/>
          <a:p>
            <a:r>
              <a:rPr lang="cs-CZ" dirty="0" smtClean="0"/>
              <a:t>Myšák, myšička, myší, myšina, myšilov (káně</a:t>
            </a:r>
            <a:endParaRPr lang="cs-CZ" dirty="0"/>
          </a:p>
        </p:txBody>
      </p:sp>
      <p:pic>
        <p:nvPicPr>
          <p:cNvPr id="2050" name="Picture 2" descr="C:\Users\Fanda\AppData\Local\Microsoft\Windows\Temporary Internet Files\Content.IE5\V81V2POM\MC900215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012189"/>
            <a:ext cx="3985085" cy="318715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21059" y="6072525"/>
            <a:ext cx="79208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3"/>
              </a:rPr>
              <a:t>Myš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66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Suchozemský plž, šnek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772816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238895"/>
            <a:ext cx="4041775" cy="3951288"/>
          </a:xfrm>
        </p:spPr>
        <p:txBody>
          <a:bodyPr/>
          <a:lstStyle/>
          <a:p>
            <a:r>
              <a:rPr lang="cs-CZ" dirty="0" smtClean="0"/>
              <a:t>Hlemýždí, hlemýžďovitý</a:t>
            </a:r>
          </a:p>
          <a:p>
            <a:endParaRPr lang="cs-CZ" dirty="0"/>
          </a:p>
        </p:txBody>
      </p:sp>
      <p:pic>
        <p:nvPicPr>
          <p:cNvPr id="3075" name="Picture 3" descr="C:\Users\Fanda\AppData\Local\Microsoft\Windows\Temporary Internet Files\Content.IE5\62J172S7\MC900058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92896"/>
            <a:ext cx="3916362" cy="344328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6018097"/>
            <a:ext cx="2016224" cy="369332"/>
          </a:xfrm>
          <a:prstGeom prst="rect">
            <a:avLst/>
          </a:prstGeom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Hlemýžď zahradní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Kácet, kácením odstraňovat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772816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2353406"/>
            <a:ext cx="4041775" cy="3951288"/>
          </a:xfrm>
        </p:spPr>
        <p:txBody>
          <a:bodyPr/>
          <a:lstStyle/>
          <a:p>
            <a:r>
              <a:rPr lang="cs-CZ" dirty="0" smtClean="0"/>
              <a:t>Vymýtit, vymýcený, mýtina, mýtné, mýto, Vysoké Mýto</a:t>
            </a:r>
            <a:endParaRPr lang="cs-CZ" dirty="0"/>
          </a:p>
        </p:txBody>
      </p:sp>
      <p:pic>
        <p:nvPicPr>
          <p:cNvPr id="4098" name="Picture 2" descr="C:\Users\Fanda\AppData\Local\Microsoft\Windows\Temporary Internet Files\Content.IE5\7CBEQD1Z\MC900280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80928"/>
            <a:ext cx="3969663" cy="30962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Zavírat pomocí zámku a klíče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844824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492896"/>
            <a:ext cx="4041775" cy="3951288"/>
          </a:xfrm>
        </p:spPr>
        <p:txBody>
          <a:bodyPr/>
          <a:lstStyle/>
          <a:p>
            <a:r>
              <a:rPr lang="cs-CZ" dirty="0" smtClean="0"/>
              <a:t>Odemykat, nedomykavost, přimykat se, vymykat</a:t>
            </a:r>
          </a:p>
          <a:p>
            <a:endParaRPr lang="cs-CZ" dirty="0"/>
          </a:p>
        </p:txBody>
      </p:sp>
      <p:pic>
        <p:nvPicPr>
          <p:cNvPr id="5124" name="Picture 4" descr="C:\Users\Fanda\AppData\Local\Microsoft\Windows\Temporary Internet Files\Content.IE5\KEYAZOT9\MC9002873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36912"/>
            <a:ext cx="2719586" cy="322095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SMÝKAT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Trhavě vléci, táhnout, vláčet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844824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494486"/>
            <a:ext cx="4041775" cy="3951288"/>
          </a:xfrm>
        </p:spPr>
        <p:txBody>
          <a:bodyPr/>
          <a:lstStyle/>
          <a:p>
            <a:r>
              <a:rPr lang="cs-CZ" dirty="0" smtClean="0"/>
              <a:t>Smýčit, vysmýčit, prosmýčit, smyčec, smyčcový, smyčka, přesmyčka, smyk, průsmyk, prosmýknout se, výmyk, mykat, mykaná (příze)</a:t>
            </a:r>
            <a:endParaRPr lang="cs-CZ" dirty="0"/>
          </a:p>
        </p:txBody>
      </p:sp>
      <p:pic>
        <p:nvPicPr>
          <p:cNvPr id="6147" name="Picture 3" descr="C:\Users\Fanda\AppData\Local\Microsoft\Windows\Temporary Internet Files\Content.IE5\7CBEQD1Z\MC9002961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94486"/>
            <a:ext cx="4270204" cy="314069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DMÝCHAT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Vhánět vzduch, foukat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823145"/>
            <a:ext cx="4041775" cy="453727"/>
          </a:xfrm>
        </p:spPr>
        <p:txBody>
          <a:bodyPr>
            <a:normAutofit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276871"/>
            <a:ext cx="4041775" cy="3849291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mychadlo, rozdmýchávat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 descr="C:\Users\Fanda\AppData\Local\Microsoft\Windows\Temporary Internet Files\Content.IE5\7CBEQD1Z\MC9002960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76872"/>
            <a:ext cx="3776870" cy="343951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Jemné chloupky, peří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932040" y="1844824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281448"/>
            <a:ext cx="4041775" cy="3951288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chmýřit se </a:t>
            </a:r>
            <a:endParaRPr lang="cs-CZ" dirty="0"/>
          </a:p>
        </p:txBody>
      </p:sp>
      <p:pic>
        <p:nvPicPr>
          <p:cNvPr id="8195" name="Picture 3" descr="C:\Users\Fanda\AppData\Local\Microsoft\Windows\Temporary Internet Files\Content.IE5\KEYAZOT9\MP9004386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577" y="2348880"/>
            <a:ext cx="3816424" cy="381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NACHOMÝTNOUT 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Objevit se, vyskytnout 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453727"/>
          </a:xfrm>
        </p:spPr>
        <p:txBody>
          <a:bodyPr>
            <a:normAutofit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322817"/>
            <a:ext cx="4041775" cy="3951288"/>
          </a:xfrm>
        </p:spPr>
        <p:txBody>
          <a:bodyPr/>
          <a:lstStyle/>
          <a:p>
            <a:r>
              <a:rPr lang="cs-CZ" dirty="0" smtClean="0"/>
              <a:t>Nachomýtnutí, ochomýtat se</a:t>
            </a:r>
          </a:p>
          <a:p>
            <a:endParaRPr lang="cs-CZ" dirty="0"/>
          </a:p>
        </p:txBody>
      </p:sp>
      <p:pic>
        <p:nvPicPr>
          <p:cNvPr id="9218" name="Picture 2" descr="C:\Users\Fanda\AppData\Local\Microsoft\Windows\Temporary Internet Files\Content.IE5\V81V2POM\MP900425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322817"/>
            <a:ext cx="2592288" cy="389794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76806" y="1772816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Rodné město spisovatele Bedřicha Smetany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772816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66998" y="2492896"/>
            <a:ext cx="4041775" cy="3951288"/>
          </a:xfrm>
        </p:spPr>
        <p:txBody>
          <a:bodyPr/>
          <a:lstStyle/>
          <a:p>
            <a:r>
              <a:rPr lang="cs-CZ" dirty="0" smtClean="0"/>
              <a:t>Litomyšlský</a:t>
            </a:r>
          </a:p>
          <a:p>
            <a:endParaRPr lang="cs-CZ" dirty="0"/>
          </a:p>
        </p:txBody>
      </p:sp>
      <p:pic>
        <p:nvPicPr>
          <p:cNvPr id="10242" name="Picture 2" descr="C:\Users\Fanda\AppData\Local\Microsoft\Windows\Temporary Internet Files\Content.IE5\2JCFKD2K\MC900019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40968"/>
            <a:ext cx="4121458" cy="230517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NÁZVY S „Y“ UPROSTŘED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Kamýk, </a:t>
            </a:r>
            <a:r>
              <a:rPr lang="cs-CZ" dirty="0" err="1" smtClean="0"/>
              <a:t>Myslbek</a:t>
            </a:r>
            <a:r>
              <a:rPr lang="cs-CZ" dirty="0" smtClean="0"/>
              <a:t>, Myjava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72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497</TotalTime>
  <Words>441</Words>
  <Application>Microsoft Office PowerPoint</Application>
  <PresentationFormat>Předvádění na obrazovce (4:3)</PresentationFormat>
  <Paragraphs>90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Welcome</vt:lpstr>
      <vt:lpstr>Vlastní návrh</vt:lpstr>
      <vt:lpstr>Název školy: ZŠ Klášterec nad Ohří, Krátká 676 Autor: Mgr. Hana Kittnerová Název materiálu: VY_32_INOVACE_7_24_Vyjmenovaná slova_M_přehled Číslo projektu: CZ.1.07/1.4.00/21.1115  </vt:lpstr>
      <vt:lpstr>Vyjmenovaná slova po M</vt:lpstr>
      <vt:lpstr>Vyjmenovaná slova po M</vt:lpstr>
      <vt:lpstr>MY</vt:lpstr>
      <vt:lpstr>MÝT</vt:lpstr>
      <vt:lpstr>MYSLIT</vt:lpstr>
      <vt:lpstr>MÝLIT SE</vt:lpstr>
      <vt:lpstr>HMYZ</vt:lpstr>
      <vt:lpstr>MYŠ</vt:lpstr>
      <vt:lpstr>HLEMÝŽĎ</vt:lpstr>
      <vt:lpstr>MÝTIT</vt:lpstr>
      <vt:lpstr>ZAMYKAT</vt:lpstr>
      <vt:lpstr>SMÝKAT</vt:lpstr>
      <vt:lpstr>DMÝCHAT</vt:lpstr>
      <vt:lpstr>CHMÝŘÍ</vt:lpstr>
      <vt:lpstr>NACHOMÝTNOUT SE</vt:lpstr>
      <vt:lpstr>LITOMYŠL</vt:lpstr>
      <vt:lpstr>NÁZVY S „Y“ UPROSTŘED SLOVA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hakitt</cp:lastModifiedBy>
  <cp:revision>86</cp:revision>
  <dcterms:created xsi:type="dcterms:W3CDTF">2011-11-20T18:51:24Z</dcterms:created>
  <dcterms:modified xsi:type="dcterms:W3CDTF">2012-06-15T22:15:09Z</dcterms:modified>
</cp:coreProperties>
</file>