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5"/>
  </p:notesMasterIdLst>
  <p:sldIdLst>
    <p:sldId id="270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71" r:id="rId11"/>
    <p:sldId id="266" r:id="rId12"/>
    <p:sldId id="267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06082-D34C-48DD-884E-979887B48520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66AAA-5896-47DF-8351-B5FA6BE15F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0020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A66AAA-5896-47DF-8351-B5FA6BE15F9B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203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7DC64-7F65-49E0-A072-0EDAA86333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92D222E-D731-431C-A3F4-847874DA2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VY_32_INOVACE_8_24 _Vyjmenovaná </a:t>
            </a:r>
            <a:r>
              <a:rPr lang="cs-CZ" sz="28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slova_M_procvičování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xmlns="" val="1799758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224136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yjmenovaná slova po </a:t>
            </a:r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1487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M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7615" y="1568444"/>
            <a:ext cx="8741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4314" y="218399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mýt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5895" y="274520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myslit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0977" y="332998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ýlit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71513" y="393541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hmyz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77772" y="464089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myš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1723" y="17728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mýtit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52007" y="2300367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zamykat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99240" y="2808874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smýkat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6186" y="3270539"/>
            <a:ext cx="158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dmýchat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00225" y="373220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chmýří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1341" y="4224314"/>
            <a:ext cx="298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achomýtnout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0345" y="4859270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Litomyšl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3283145" y="5239568"/>
            <a:ext cx="144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hlemýžď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1512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0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300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Ze sloupce vyčleňte slovo: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značující odstraňování špíny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označující drobné členovce se třemi páry končetin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značující suchozemského plže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298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kitt\AppData\Local\Microsoft\Windows\Temporary Internet Files\Content.IE5\DE4CGPLA\MC9004418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0369"/>
            <a:ext cx="1656184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Fanda\AppData\Local\Microsoft\Windows\Temporary Internet Files\Content.IE5\824BCWB1\MC9002407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276872"/>
            <a:ext cx="2880320" cy="1753783"/>
          </a:xfrm>
          <a:prstGeom prst="rect">
            <a:avLst/>
          </a:prstGeom>
          <a:noFill/>
        </p:spPr>
      </p:pic>
      <p:pic>
        <p:nvPicPr>
          <p:cNvPr id="4" name="Picture 3" descr="C:\Users\Fanda\AppData\Local\Microsoft\Windows\Temporary Internet Files\Content.IE5\62J172S7\MC9000584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416" y="4437112"/>
            <a:ext cx="2114535" cy="185911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76056" y="764704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MÝT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636912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HMYZ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797152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HLEMÝŽĎ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62533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ÚKOLY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u="sng" dirty="0" smtClean="0"/>
              <a:t>Na lísteček napiš: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1. Tři slova příbuzná ke slovu mýt.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2. Vypiš tvrdé souhlásky ze slova hmyz.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3. </a:t>
            </a:r>
            <a:r>
              <a:rPr lang="cs-CZ" dirty="0" smtClean="0"/>
              <a:t>Napiš, </a:t>
            </a:r>
            <a:r>
              <a:rPr lang="cs-CZ" dirty="0" smtClean="0"/>
              <a:t>z kolika slabik se skládá poslední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vyřazené slovo.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3395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VÝSLEDEK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</a:t>
            </a:r>
            <a:r>
              <a:rPr lang="cs-CZ" sz="2400" dirty="0" smtClean="0"/>
              <a:t> umýt</a:t>
            </a:r>
            <a:r>
              <a:rPr lang="cs-CZ" sz="2400" dirty="0"/>
              <a:t>, omýt, vymýt, smýt, mydlit, mýdlo, mydlinky,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 smtClean="0"/>
              <a:t>     umyvadlo</a:t>
            </a:r>
            <a:r>
              <a:rPr lang="cs-CZ" sz="2400" dirty="0"/>
              <a:t>, umývárna, myčka, mycí, omyvatelná, mýval,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mydlář</a:t>
            </a:r>
            <a:r>
              <a:rPr lang="cs-CZ" sz="2400" dirty="0"/>
              <a:t>, </a:t>
            </a:r>
            <a:r>
              <a:rPr lang="cs-CZ" sz="2400" dirty="0" smtClean="0"/>
              <a:t>pomyje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2400" dirty="0" smtClean="0"/>
              <a:t>h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2400" dirty="0"/>
              <a:t>z</a:t>
            </a:r>
            <a:r>
              <a:rPr lang="cs-CZ" sz="2400" dirty="0" smtClean="0"/>
              <a:t>e dvou slabik</a:t>
            </a:r>
          </a:p>
        </p:txBody>
      </p:sp>
    </p:spTree>
    <p:extLst>
      <p:ext uri="{BB962C8B-B14F-4D97-AF65-F5344CB8AC3E}">
        <p14:creationId xmlns:p14="http://schemas.microsoft.com/office/powerpoint/2010/main" xmlns="" val="1729650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Opakování MY x 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535113"/>
            <a:ext cx="4040188" cy="639762"/>
          </a:xfrm>
        </p:spPr>
        <p:txBody>
          <a:bodyPr/>
          <a:lstStyle/>
          <a:p>
            <a:r>
              <a:rPr lang="cs-CZ" dirty="0" smtClean="0"/>
              <a:t>MY - všichni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MI - mně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hakitt\AppData\Local\Microsoft\Windows\Temporary Internet Files\Content.IE5\K0O7W0UI\MP90042768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30714"/>
            <a:ext cx="4040188" cy="303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kitt\AppData\Local\Microsoft\Windows\Temporary Internet Files\Content.IE5\K0O7W0UI\MP900316822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21719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283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Vyber a napiš správně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všichni píšeme do sešitu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32037"/>
            <a:ext cx="8229600" cy="452596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My – Mi se máme dobře. Uvař my – mi k obědu kaši. My – mi rádi čteme. Koupíš my – mi novou knihu? Hoď my - mi kopací míč! My – mi se s vámi nebudeme hádat.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2349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se máme dobře. Uvař </a:t>
            </a:r>
            <a:r>
              <a:rPr lang="cs-CZ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 k obědu kaši.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 rádi čteme. Koupíš </a:t>
            </a:r>
            <a:r>
              <a:rPr lang="cs-CZ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 novou knihu? Hoď </a:t>
            </a:r>
            <a:r>
              <a:rPr lang="cs-CZ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 kopací míč!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 se s vámi nebudeme hádat.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977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hakitt\AppData\Local\Microsoft\Windows\Temporary Internet Files\Content.IE5\DE4CGPLA\MC9004418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97152"/>
            <a:ext cx="1656184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MÝT x MÍT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065297" cy="3384376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MÝT</a:t>
            </a:r>
            <a:r>
              <a:rPr lang="cs-CZ" sz="2400" dirty="0" smtClean="0"/>
              <a:t> - Odstraňovat </a:t>
            </a:r>
            <a:r>
              <a:rPr lang="cs-CZ" sz="2400" dirty="0"/>
              <a:t>špínu, čistit vodou</a:t>
            </a:r>
            <a:r>
              <a:rPr lang="cs-CZ" sz="2400" dirty="0" smtClean="0"/>
              <a:t>.</a:t>
            </a:r>
            <a:endParaRPr lang="cs-CZ" dirty="0" smtClean="0"/>
          </a:p>
          <a:p>
            <a:r>
              <a:rPr lang="cs-CZ" sz="2400" u="sng" dirty="0"/>
              <a:t>Slova příbuzná:</a:t>
            </a:r>
          </a:p>
          <a:p>
            <a:pPr marL="0" indent="0">
              <a:buNone/>
            </a:pPr>
            <a:r>
              <a:rPr lang="cs-CZ" sz="2400" dirty="0"/>
              <a:t>umýt, omýt, vymýt, smýt, mydlit, mýdlo, mydlinky, umyvadlo, umývárna, myčka, mycí, omyvatelná, mýval, mydlář, pomyje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600200"/>
            <a:ext cx="3898776" cy="4525963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MÍT</a:t>
            </a:r>
            <a:r>
              <a:rPr lang="cs-CZ" sz="2400" dirty="0" smtClean="0"/>
              <a:t> – vlastnit</a:t>
            </a:r>
          </a:p>
          <a:p>
            <a:r>
              <a:rPr lang="cs-CZ" sz="2200" dirty="0" smtClean="0"/>
              <a:t>Chtěla bys mít nové kolo?</a:t>
            </a:r>
          </a:p>
          <a:p>
            <a:r>
              <a:rPr lang="cs-CZ" sz="2200" dirty="0" smtClean="0"/>
              <a:t>Na vysvědčení budu mít samé jedničky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82790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Která slova jsou příbuzná </a:t>
            </a:r>
            <a:r>
              <a:rPr lang="cs-CZ" dirty="0" smtClean="0">
                <a:solidFill>
                  <a:schemeClr val="tx1"/>
                </a:solidFill>
              </a:rPr>
              <a:t>                      ke </a:t>
            </a:r>
            <a:r>
              <a:rPr lang="cs-CZ" dirty="0" smtClean="0">
                <a:solidFill>
                  <a:schemeClr val="tx1"/>
                </a:solidFill>
              </a:rPr>
              <a:t>slovu MÝT 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34888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omýt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350100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93757" y="208727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mydlinky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6205" y="432004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mýval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12048" y="4224283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Litomyšl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515719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umývárna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11179" y="194908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smyk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13557" y="3276821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myčka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1571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chmýří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541880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míchat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4194" y="4252080"/>
            <a:ext cx="1602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zamykat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43227" y="273391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omyvatelná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3123100"/>
            <a:ext cx="1524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mýdlo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3478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 – www.office.</a:t>
            </a:r>
            <a:r>
              <a:rPr lang="cs-CZ" dirty="0" err="1" smtClean="0">
                <a:solidFill>
                  <a:prstClr val="black"/>
                </a:solidFill>
              </a:rPr>
              <a:t>microsoft.com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25.1.2012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Použitá literatura a odkazy: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0337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186</TotalTime>
  <Words>413</Words>
  <Application>Microsoft Office PowerPoint</Application>
  <PresentationFormat>Předvádění na obrazovce (4:3)</PresentationFormat>
  <Paragraphs>82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Welcome</vt:lpstr>
      <vt:lpstr>Název školy: ZŠ Klášterec nad Ohří, Krátká 676 Autor: Mgr. Hana Kittnerová Název materiálu: VY_32_INOVACE_8_24 _Vyjmenovaná slova_M_procvičování Číslo projektu: CZ.1.07/1.4.00/21.1115  </vt:lpstr>
      <vt:lpstr>Procvičování </vt:lpstr>
      <vt:lpstr>Vyjmenovaná slova po M</vt:lpstr>
      <vt:lpstr>Ze sloupce vyčleňte slovo:</vt:lpstr>
      <vt:lpstr>Snímek 5</vt:lpstr>
      <vt:lpstr>ÚKOLY</vt:lpstr>
      <vt:lpstr>VÝSLEDEK</vt:lpstr>
      <vt:lpstr>Opakování MY x MI</vt:lpstr>
      <vt:lpstr>Vyber a napiš správně všichni píšeme do sešitu</vt:lpstr>
      <vt:lpstr>Řešení</vt:lpstr>
      <vt:lpstr>MÝT x MÍT</vt:lpstr>
      <vt:lpstr>Která slova jsou příbuzná                       ke slovu MÝT ?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Dum</cp:lastModifiedBy>
  <cp:revision>34</cp:revision>
  <dcterms:created xsi:type="dcterms:W3CDTF">2012-01-25T19:45:19Z</dcterms:created>
  <dcterms:modified xsi:type="dcterms:W3CDTF">2012-06-17T08:16:29Z</dcterms:modified>
</cp:coreProperties>
</file>