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21"/>
  </p:notesMasterIdLst>
  <p:handoutMasterIdLst>
    <p:handoutMasterId r:id="rId22"/>
  </p:handoutMasterIdLst>
  <p:sldIdLst>
    <p:sldId id="284" r:id="rId3"/>
    <p:sldId id="286" r:id="rId4"/>
    <p:sldId id="287" r:id="rId5"/>
    <p:sldId id="267" r:id="rId6"/>
    <p:sldId id="268" r:id="rId7"/>
    <p:sldId id="269" r:id="rId8"/>
    <p:sldId id="271" r:id="rId9"/>
    <p:sldId id="270" r:id="rId10"/>
    <p:sldId id="28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8" r:id="rId19"/>
    <p:sldId id="28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6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A12F9-0EBB-4EA1-B139-1F2A71DB540C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7F171-A430-49CC-ACDA-9A8080281C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7337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B8BF0-1E2F-4E27-8CCE-66A025225102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E722C-B62E-4D4E-BEE9-6203B6917F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420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dirty="0" smtClean="0"/>
              <a:t>Kliknutím lze upravit styl.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14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94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938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29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44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91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50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37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63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71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5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etop%C3%BDr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lep%C3%BD%C5%A1_k%C5%99ehk%C3%BD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%C3%BDr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2/23/PolishedHooves.jpg" TargetMode="External"/><Relationship Id="rId2" Type="http://schemas.openxmlformats.org/officeDocument/2006/relationships/hyperlink" Target="http://upload.wikimedia.org/wikipedia/commons/7/77/Big-eared-townsend-fledermaus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DUM%20ulo&#382;en%20na-%20http:/dumy.cz/materialy/prehl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 Mgr. Hana </a:t>
            </a:r>
            <a:r>
              <a:rPr lang="cs-CZ" sz="2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Kittnerová</a:t>
            </a: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b="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VY_32_INOVACE_10_24_Vyjmenovaná </a:t>
            </a:r>
            <a:r>
              <a:rPr lang="cs-CZ" sz="2800" b="0" i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slova_P_přehled</a:t>
            </a: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pro 3. ročník. Žák se seznámí s řadou vyjmenovaných slov, dozví se význam slov a slova příbuzná.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3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7632848" cy="1600327"/>
          </a:xfrm>
        </p:spPr>
        <p:txBody>
          <a:bodyPr>
            <a:noAutofit/>
          </a:bodyPr>
          <a:lstStyle/>
          <a:p>
            <a:pPr algn="ctr"/>
            <a:r>
              <a:rPr lang="cs-CZ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yjmenovaná </a:t>
            </a:r>
            <a:r>
              <a:rPr lang="cs-CZ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slova po </a:t>
            </a:r>
            <a:r>
              <a:rPr lang="cs-CZ" sz="6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</a:t>
            </a:r>
            <a:endParaRPr lang="cs-CZ" sz="6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39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Vyjmenovaná slova po P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5525" y="1772816"/>
            <a:ext cx="14862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pýcha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9612" y="2566349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pytel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1762" y="324620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pysk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1688" y="3879745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netopýr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7772" y="4640899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slepýš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73811" y="5371807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pyl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81723" y="177281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klopýtat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03625" y="2514370"/>
            <a:ext cx="262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třpytit se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65904" y="3039707"/>
            <a:ext cx="3114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zpytovat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63874" y="3560821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pykat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98983" y="417923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pýr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60018" y="468598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pýřit se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79103" y="5411341"/>
            <a:ext cx="2412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čepýřit se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Kabinet\AppData\Local\Microsoft\Windows\Temporary Internet Files\Content.IE5\9T0QCCJQ\MC900441734[1]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678" y="1552866"/>
            <a:ext cx="1517117" cy="1517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6" name="TextovéPole 15"/>
          <p:cNvSpPr txBox="1"/>
          <p:nvPr/>
        </p:nvSpPr>
        <p:spPr>
          <a:xfrm>
            <a:off x="3960191" y="5873006"/>
            <a:ext cx="153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kopyto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92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PÝCHA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Přílišné sebevědomí, hrdost, chlouba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16016" y="1700808"/>
            <a:ext cx="4041775" cy="38171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204864"/>
            <a:ext cx="4041775" cy="3951288"/>
          </a:xfrm>
        </p:spPr>
        <p:txBody>
          <a:bodyPr/>
          <a:lstStyle/>
          <a:p>
            <a:r>
              <a:rPr lang="cs-CZ" dirty="0"/>
              <a:t>pyšný, pyšně, zpychnout, pýchavka, pych, přepych, přepychový</a:t>
            </a:r>
          </a:p>
        </p:txBody>
      </p:sp>
      <p:pic>
        <p:nvPicPr>
          <p:cNvPr id="3075" name="Picture 3" descr="C:\Users\hakitt\AppData\Local\Microsoft\Windows\Temporary Internet Files\Content.IE5\88I0CWO1\MP900431790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3566294" cy="356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33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PYTEL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381719"/>
          </a:xfrm>
        </p:spPr>
        <p:txBody>
          <a:bodyPr>
            <a:noAutofit/>
          </a:bodyPr>
          <a:lstStyle/>
          <a:p>
            <a:r>
              <a:rPr lang="cs-CZ" dirty="0" smtClean="0"/>
              <a:t>Obal na sypký materiál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pytlík, pytlíček, pytlovina, pytlačit, pytláctví, </a:t>
            </a:r>
            <a:r>
              <a:rPr lang="cs-CZ" dirty="0" smtClean="0"/>
              <a:t>strašpytel</a:t>
            </a:r>
          </a:p>
        </p:txBody>
      </p:sp>
      <p:pic>
        <p:nvPicPr>
          <p:cNvPr id="1027" name="Picture 3" descr="C:\Users\hakitt\AppData\Local\Microsoft\Windows\Temporary Internet Files\Content.IE5\4R1NGP5R\MP900437389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2637955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97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PYSK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628800"/>
            <a:ext cx="4040188" cy="639762"/>
          </a:xfrm>
        </p:spPr>
        <p:txBody>
          <a:bodyPr>
            <a:noAutofit/>
          </a:bodyPr>
          <a:lstStyle/>
          <a:p>
            <a:r>
              <a:rPr lang="cs-CZ" dirty="0" smtClean="0"/>
              <a:t>Ret, přední část tlamy u živočichů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932040" y="1556792"/>
            <a:ext cx="4041775" cy="38171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932040" y="2204864"/>
            <a:ext cx="4041775" cy="3951288"/>
          </a:xfrm>
        </p:spPr>
        <p:txBody>
          <a:bodyPr/>
          <a:lstStyle/>
          <a:p>
            <a:r>
              <a:rPr lang="cs-CZ" dirty="0"/>
              <a:t>ptakopysk</a:t>
            </a:r>
          </a:p>
        </p:txBody>
      </p:sp>
      <p:pic>
        <p:nvPicPr>
          <p:cNvPr id="4099" name="Picture 3" descr="C:\Users\hakitt\AppData\Local\Microsoft\Windows\Temporary Internet Files\Content.IE5\4R1NGP5R\MP90017883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2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NETOPÝR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Zvíře, létající savec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940152" y="1700808"/>
            <a:ext cx="4041775" cy="45372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200" dirty="0" smtClean="0"/>
              <a:t>Slova příbuzná: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796136" y="2420888"/>
            <a:ext cx="4041775" cy="3951288"/>
          </a:xfrm>
        </p:spPr>
        <p:txBody>
          <a:bodyPr/>
          <a:lstStyle/>
          <a:p>
            <a:r>
              <a:rPr lang="cs-CZ" dirty="0"/>
              <a:t>netopýří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33" y="2996952"/>
            <a:ext cx="4824536" cy="2932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782594" y="5980638"/>
            <a:ext cx="115212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hlinkClick r:id="rId3"/>
              </a:rPr>
              <a:t>netopýr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SLEPÝŠ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16288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Beznohý plaz podobný hadu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860032" y="1988840"/>
            <a:ext cx="4041775" cy="381719"/>
          </a:xfrm>
        </p:spPr>
        <p:txBody>
          <a:bodyPr>
            <a:normAutofit fontScale="92500" lnSpcReduction="10000"/>
          </a:bodyPr>
          <a:lstStyle/>
          <a:p>
            <a:r>
              <a:rPr lang="cs-CZ" sz="2200" dirty="0" smtClean="0"/>
              <a:t>Slova příbuzná:</a:t>
            </a:r>
            <a:endParaRPr lang="cs-CZ" sz="2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53" y="2841789"/>
            <a:ext cx="3648406" cy="27363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24328" y="5977154"/>
            <a:ext cx="1224136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hlinkClick r:id="rId3"/>
              </a:rPr>
              <a:t>slepýš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266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PYL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Žlutý prášek na květech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628800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opylit, opylovat, pylový, opylovač</a:t>
            </a:r>
          </a:p>
        </p:txBody>
      </p:sp>
      <p:pic>
        <p:nvPicPr>
          <p:cNvPr id="7173" name="Picture 5" descr="C:\Users\hakitt\AppData\Local\Microsoft\Windows\Temporary Internet Files\Content.IE5\BRPDWFFL\MP90044486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305127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6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KOPYTO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844824"/>
            <a:ext cx="4040188" cy="639762"/>
          </a:xfrm>
        </p:spPr>
        <p:txBody>
          <a:bodyPr>
            <a:noAutofit/>
          </a:bodyPr>
          <a:lstStyle/>
          <a:p>
            <a:r>
              <a:rPr lang="cs-CZ" dirty="0" smtClean="0"/>
              <a:t>Rohovité zakončení prstu u některých savců - pazneht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220072" y="1844824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02225" y="2299559"/>
            <a:ext cx="4041775" cy="3951288"/>
          </a:xfrm>
        </p:spPr>
        <p:txBody>
          <a:bodyPr/>
          <a:lstStyle/>
          <a:p>
            <a:r>
              <a:rPr lang="cs-CZ" dirty="0"/>
              <a:t>kopýtko, sudokopytník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212976"/>
            <a:ext cx="4032448" cy="302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KLOPÝTAT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4040188" cy="639762"/>
          </a:xfrm>
        </p:spPr>
        <p:txBody>
          <a:bodyPr>
            <a:noAutofit/>
          </a:bodyPr>
          <a:lstStyle/>
          <a:p>
            <a:r>
              <a:rPr lang="cs-CZ" dirty="0" smtClean="0"/>
              <a:t>Zakopávat, vrávorat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02225" y="1844824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95722" y="2492896"/>
            <a:ext cx="4041775" cy="3951288"/>
          </a:xfrm>
        </p:spPr>
        <p:txBody>
          <a:bodyPr/>
          <a:lstStyle/>
          <a:p>
            <a:r>
              <a:rPr lang="cs-CZ" dirty="0"/>
              <a:t>klopýtnout, klopýtnutí</a:t>
            </a:r>
          </a:p>
        </p:txBody>
      </p:sp>
      <p:pic>
        <p:nvPicPr>
          <p:cNvPr id="9219" name="Picture 3" descr="C:\Users\hakitt\AppData\Local\Microsoft\Windows\Temporary Internet Files\Content.IE5\88I0CWO1\MC90005652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3376510" cy="216024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TŘPYTIT SE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040188" cy="639762"/>
          </a:xfrm>
        </p:spPr>
        <p:txBody>
          <a:bodyPr>
            <a:noAutofit/>
          </a:bodyPr>
          <a:lstStyle/>
          <a:p>
            <a:r>
              <a:rPr lang="cs-CZ" dirty="0" smtClean="0"/>
              <a:t>Lesknout se, blýskat se, zářit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16016" y="1772816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348880"/>
            <a:ext cx="4041775" cy="3951288"/>
          </a:xfrm>
        </p:spPr>
        <p:txBody>
          <a:bodyPr/>
          <a:lstStyle/>
          <a:p>
            <a:r>
              <a:rPr lang="cs-CZ" dirty="0"/>
              <a:t>třpyt, třpytka, třpytivý</a:t>
            </a:r>
          </a:p>
        </p:txBody>
      </p:sp>
      <p:pic>
        <p:nvPicPr>
          <p:cNvPr id="10243" name="Picture 3" descr="C:\Users\hakitt\AppData\Local\Microsoft\Windows\Temporary Internet Files\Content.IE5\BRPDWFFL\MP90040672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2548422" cy="38207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ZPYTOVAT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Zkoumat, studovat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844824"/>
            <a:ext cx="4041775" cy="453727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2000" y="2564904"/>
            <a:ext cx="4041775" cy="3951288"/>
          </a:xfrm>
        </p:spPr>
        <p:txBody>
          <a:bodyPr/>
          <a:lstStyle/>
          <a:p>
            <a:r>
              <a:rPr lang="cs-CZ" dirty="0" smtClean="0"/>
              <a:t>nevyzpytatelný, </a:t>
            </a:r>
            <a:r>
              <a:rPr lang="cs-CZ" dirty="0"/>
              <a:t>jazykozpyt (jazykověda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11267" name="Picture 3" descr="C:\Users\hakitt\AppData\Local\Microsoft\Windows\Temporary Internet Files\Content.IE5\BRPDWFFL\MP90040257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3888432" cy="311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PYKAT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1844824"/>
            <a:ext cx="4112196" cy="504056"/>
          </a:xfrm>
        </p:spPr>
        <p:txBody>
          <a:bodyPr>
            <a:normAutofit/>
          </a:bodyPr>
          <a:lstStyle/>
          <a:p>
            <a:r>
              <a:rPr lang="cs-CZ" dirty="0" smtClean="0"/>
              <a:t>Platit za své chyby.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88024" y="1988840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492896"/>
            <a:ext cx="4176464" cy="3951288"/>
          </a:xfrm>
        </p:spPr>
        <p:txBody>
          <a:bodyPr/>
          <a:lstStyle/>
          <a:p>
            <a:r>
              <a:rPr lang="cs-CZ" dirty="0"/>
              <a:t>odpykat, odpykávat, pykání</a:t>
            </a:r>
          </a:p>
        </p:txBody>
      </p:sp>
      <p:pic>
        <p:nvPicPr>
          <p:cNvPr id="12290" name="Picture 2" descr="C:\Users\hakitt\AppData\Local\Microsoft\Windows\Temporary Internet Files\Content.IE5\C4ZYPK7X\MP900406665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36912"/>
            <a:ext cx="235341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PÝR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556792"/>
            <a:ext cx="4040188" cy="639762"/>
          </a:xfrm>
        </p:spPr>
        <p:txBody>
          <a:bodyPr/>
          <a:lstStyle/>
          <a:p>
            <a:r>
              <a:rPr lang="cs-CZ" dirty="0" smtClean="0"/>
              <a:t>Rostlina, druh trávy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82075" y="1844824"/>
            <a:ext cx="4041775" cy="453727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pic>
        <p:nvPicPr>
          <p:cNvPr id="2056" name="Picture 8" descr="C:\Users\hakitt\AppData\Local\Microsoft\Windows\Temporary Internet Files\Content.IE5\88I0CWO1\MP90043307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4176464" cy="328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96336" y="5949280"/>
            <a:ext cx="108012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dirty="0" smtClean="0">
                <a:hlinkClick r:id="rId3"/>
              </a:rPr>
              <a:t>pýr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PÝŘIT SE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Červenat se, zrudnout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04048" y="1700808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02225" y="2276872"/>
            <a:ext cx="4041775" cy="3951288"/>
          </a:xfrm>
        </p:spPr>
        <p:txBody>
          <a:bodyPr/>
          <a:lstStyle/>
          <a:p>
            <a:r>
              <a:rPr lang="cs-CZ" dirty="0"/>
              <a:t>zapýřit se</a:t>
            </a:r>
          </a:p>
        </p:txBody>
      </p:sp>
      <p:pic>
        <p:nvPicPr>
          <p:cNvPr id="13314" name="Picture 2" descr="C:\Users\hakitt\AppData\Local\Microsoft\Windows\Temporary Internet Files\Content.IE5\BRPDWFFL\MP90043044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4114800" cy="29960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ČEPÝŘIT SE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Natřásat se, čechrat, zlobit se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04048" y="1700808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02225" y="2276872"/>
            <a:ext cx="3646239" cy="3951288"/>
          </a:xfrm>
        </p:spPr>
        <p:txBody>
          <a:bodyPr/>
          <a:lstStyle/>
          <a:p>
            <a:r>
              <a:rPr lang="cs-CZ" dirty="0"/>
              <a:t>rozčepýřit se, rozčepýřený, načepýřit, načepýřený</a:t>
            </a:r>
          </a:p>
        </p:txBody>
      </p:sp>
      <p:pic>
        <p:nvPicPr>
          <p:cNvPr id="14338" name="Picture 2" descr="C:\Users\hakitt\AppData\Local\Microsoft\Windows\Temporary Internet Files\Content.IE5\4R1NGP5R\MP900403181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780928"/>
            <a:ext cx="4320480" cy="287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01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</a:rPr>
              <a:t>Obrázky použity ze sady </a:t>
            </a:r>
            <a:r>
              <a:rPr lang="cs-CZ" dirty="0" smtClean="0">
                <a:solidFill>
                  <a:prstClr val="black"/>
                </a:solidFill>
              </a:rPr>
              <a:t>Office</a:t>
            </a:r>
          </a:p>
          <a:p>
            <a:pPr marL="342900" indent="-34290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</a:rPr>
              <a:t>Netopýr: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upload.wikimedia.org/wikipedia/commons/7/77/Big-eared-townsend-fledermaus.jpg</a:t>
            </a:r>
            <a:endParaRPr lang="cs-CZ" dirty="0" smtClean="0"/>
          </a:p>
          <a:p>
            <a:pPr marL="342900" indent="-342900">
              <a:buFontTx/>
              <a:buChar char="-"/>
            </a:pPr>
            <a:r>
              <a:rPr lang="cs-CZ" dirty="0" err="1" smtClean="0">
                <a:solidFill>
                  <a:prstClr val="black"/>
                </a:solidFill>
              </a:rPr>
              <a:t>Kopyto:</a:t>
            </a:r>
            <a:r>
              <a:rPr lang="cs-CZ" dirty="0" err="1">
                <a:hlinkClick r:id="rId3"/>
              </a:rPr>
              <a:t>http</a:t>
            </a:r>
            <a:r>
              <a:rPr lang="cs-CZ" dirty="0">
                <a:hlinkClick r:id="rId3"/>
              </a:rPr>
              <a:t>://upload.wikimedia.org/</a:t>
            </a:r>
            <a:r>
              <a:rPr lang="cs-CZ" dirty="0" err="1">
                <a:hlinkClick r:id="rId3"/>
              </a:rPr>
              <a:t>wikipedia</a:t>
            </a:r>
            <a:r>
              <a:rPr lang="cs-CZ" dirty="0">
                <a:hlinkClick r:id="rId3"/>
              </a:rPr>
              <a:t>/</a:t>
            </a:r>
            <a:r>
              <a:rPr lang="cs-CZ" dirty="0" err="1">
                <a:hlinkClick r:id="rId3"/>
              </a:rPr>
              <a:t>commons</a:t>
            </a:r>
            <a:r>
              <a:rPr lang="cs-CZ" dirty="0">
                <a:hlinkClick r:id="rId3"/>
              </a:rPr>
              <a:t>/2/23/PolishedHooves.jpg</a:t>
            </a:r>
            <a:endParaRPr lang="cs-CZ" dirty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Kosová J., </a:t>
            </a:r>
            <a:r>
              <a:rPr lang="cs-CZ" dirty="0" err="1" smtClean="0">
                <a:solidFill>
                  <a:prstClr val="black"/>
                </a:solidFill>
              </a:rPr>
              <a:t>Babušová</a:t>
            </a:r>
            <a:r>
              <a:rPr lang="cs-CZ" dirty="0" smtClean="0">
                <a:solidFill>
                  <a:prstClr val="black"/>
                </a:solidFill>
              </a:rPr>
              <a:t> G., Řeháčková A. </a:t>
            </a:r>
            <a:r>
              <a:rPr lang="cs-CZ" i="1" dirty="0" smtClean="0">
                <a:solidFill>
                  <a:prstClr val="black"/>
                </a:solidFill>
              </a:rPr>
              <a:t>Český jazyk 3 učebnice pro základní školy, </a:t>
            </a:r>
            <a:r>
              <a:rPr lang="cs-CZ" dirty="0" smtClean="0">
                <a:solidFill>
                  <a:prstClr val="black"/>
                </a:solidFill>
              </a:rPr>
              <a:t>Plzeň</a:t>
            </a:r>
            <a:r>
              <a:rPr lang="cs-CZ" dirty="0">
                <a:solidFill>
                  <a:prstClr val="black"/>
                </a:solidFill>
              </a:rPr>
              <a:t>: Fraus, </a:t>
            </a:r>
            <a:r>
              <a:rPr lang="cs-CZ" dirty="0" smtClean="0">
                <a:solidFill>
                  <a:prstClr val="black"/>
                </a:solidFill>
              </a:rPr>
              <a:t>2009. </a:t>
            </a:r>
            <a:r>
              <a:rPr lang="cs-CZ" dirty="0">
                <a:solidFill>
                  <a:prstClr val="black"/>
                </a:solidFill>
              </a:rPr>
              <a:t>ISBN </a:t>
            </a:r>
            <a:r>
              <a:rPr lang="cs-CZ" dirty="0" smtClean="0">
                <a:solidFill>
                  <a:prstClr val="black"/>
                </a:solidFill>
              </a:rPr>
              <a:t>978-80-7238-857-8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Kosová J., </a:t>
            </a:r>
            <a:r>
              <a:rPr lang="cs-CZ" dirty="0" err="1">
                <a:solidFill>
                  <a:prstClr val="black"/>
                </a:solidFill>
              </a:rPr>
              <a:t>Babušová</a:t>
            </a:r>
            <a:r>
              <a:rPr lang="cs-CZ" dirty="0">
                <a:solidFill>
                  <a:prstClr val="black"/>
                </a:solidFill>
              </a:rPr>
              <a:t> G., </a:t>
            </a:r>
            <a:r>
              <a:rPr lang="cs-CZ" i="1" dirty="0">
                <a:solidFill>
                  <a:prstClr val="black"/>
                </a:solidFill>
              </a:rPr>
              <a:t>Český jazyk 3 příručka pro učitele, </a:t>
            </a:r>
            <a:r>
              <a:rPr lang="cs-CZ" dirty="0">
                <a:solidFill>
                  <a:prstClr val="black"/>
                </a:solidFill>
              </a:rPr>
              <a:t>Plzeň: Fraus, 2009. ISBN </a:t>
            </a:r>
            <a:r>
              <a:rPr lang="cs-CZ" dirty="0" smtClean="0">
                <a:solidFill>
                  <a:prstClr val="black"/>
                </a:solidFill>
              </a:rPr>
              <a:t>978-80-7238-860-8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Citováno dne: 20.11.2011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pl-PL" dirty="0" smtClean="0">
                <a:solidFill>
                  <a:srgbClr val="0070C0"/>
                </a:solidFill>
                <a:hlinkClick r:id="rId4"/>
              </a:rPr>
              <a:t>DUM uložen na- http://dumy.cz/materialy/prehled</a:t>
            </a:r>
            <a:endParaRPr lang="cs-CZ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80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přivítání</Template>
  <TotalTime>675</TotalTime>
  <Words>346</Words>
  <Application>Microsoft Office PowerPoint</Application>
  <PresentationFormat>Předvádění na obrazovce (4:3)</PresentationFormat>
  <Paragraphs>89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Welcome</vt:lpstr>
      <vt:lpstr>Vlastní návrh</vt:lpstr>
      <vt:lpstr>Název školy: ZŠ Klášterec nad Ohří, Krátká 676 Autor: Mgr. Hana Kittnerová Název materiálu: VY_32_INOVACE_10_24_Vyjmenovaná slova_P_přehled Číslo projektu: CZ.1.07/1.4.00/21.1115  </vt:lpstr>
      <vt:lpstr>Vyjmenovaná slova po P</vt:lpstr>
      <vt:lpstr>Vyjmenovaná slova po P</vt:lpstr>
      <vt:lpstr>PÝCHA</vt:lpstr>
      <vt:lpstr>PYTEL</vt:lpstr>
      <vt:lpstr>PYSK</vt:lpstr>
      <vt:lpstr>NETOPÝR</vt:lpstr>
      <vt:lpstr>SLEPÝŠ</vt:lpstr>
      <vt:lpstr>PYL</vt:lpstr>
      <vt:lpstr>KOPYTO</vt:lpstr>
      <vt:lpstr>KLOPÝTAT</vt:lpstr>
      <vt:lpstr>TŘPYTIT SE</vt:lpstr>
      <vt:lpstr>ZPYTOVAT</vt:lpstr>
      <vt:lpstr>PYKAT</vt:lpstr>
      <vt:lpstr>PÝR</vt:lpstr>
      <vt:lpstr>PÝŘIT SE</vt:lpstr>
      <vt:lpstr>ČEPÝŘIT SE</vt:lpstr>
      <vt:lpstr>Použitá literatura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Kabinet</dc:creator>
  <cp:lastModifiedBy>hakitt</cp:lastModifiedBy>
  <cp:revision>122</cp:revision>
  <dcterms:created xsi:type="dcterms:W3CDTF">2011-11-20T18:51:24Z</dcterms:created>
  <dcterms:modified xsi:type="dcterms:W3CDTF">2012-06-17T08:04:01Z</dcterms:modified>
</cp:coreProperties>
</file>