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7" r:id="rId3"/>
    <p:sldId id="258" r:id="rId4"/>
    <p:sldId id="261" r:id="rId5"/>
    <p:sldId id="262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15D7F-3A23-4F8F-818C-AD197E5151B8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74D58-CF80-4FC2-9E22-B7B307A01B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635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4D6A7-4FFA-45A6-83C1-AE9C1073771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4042C21-D92E-4C45-A6BE-E23AB8632D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VY_32_INOVACE_11_24_Vyjmenovaná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slova_P_procvičování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val="4101341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72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924944"/>
            <a:ext cx="6400800" cy="1224136"/>
          </a:xfrm>
          <a:ln>
            <a:solidFill>
              <a:schemeClr val="tx1"/>
            </a:solidFill>
          </a:ln>
        </p:spPr>
        <p:txBody>
          <a:bodyPr anchor="ctr">
            <a:normAutofit fontScale="92500" lnSpcReduction="20000"/>
          </a:bodyPr>
          <a:lstStyle/>
          <a:p>
            <a:pPr algn="ctr"/>
            <a:endParaRPr lang="cs-CZ" sz="44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vyjmenovaná </a:t>
            </a:r>
            <a:r>
              <a:rPr lang="cs-CZ" sz="4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slova po </a:t>
            </a:r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10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P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5525" y="1772816"/>
            <a:ext cx="1486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pýcha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9612" y="256634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pytel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1762" y="324620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pysk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1688" y="386299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netopýr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7772" y="464089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slepýš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73811" y="537180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pyl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1723" y="17728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klopýtat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3625" y="2514370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třpytit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5904" y="3039707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zpytovat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3874" y="356082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98983" y="417923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pýr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60018" y="468598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pýřit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79103" y="5411341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čepýřit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60191" y="5873006"/>
            <a:ext cx="153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kopyto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hakitt\AppData\Local\Microsoft\Windows\Temporary Internet Files\Content.IE5\4R1NGP5R\MP9004394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018" y="1637342"/>
            <a:ext cx="2516064" cy="175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929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10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3000"/>
                            </p:stCondLst>
                            <p:childTnLst>
                              <p:par>
                                <p:cTn id="8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4000"/>
                            </p:stCondLst>
                            <p:childTnLst>
                              <p:par>
                                <p:cTn id="9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Nezapomeň!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397590"/>
              </p:ext>
            </p:extLst>
          </p:nvPr>
        </p:nvGraphicFramePr>
        <p:xfrm>
          <a:off x="323528" y="1916832"/>
          <a:ext cx="8496944" cy="390420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04456"/>
                <a:gridCol w="4392488"/>
              </a:tblGrid>
              <a:tr h="71609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/>
                        <a:t>cha</a:t>
                      </a:r>
                      <a:r>
                        <a:rPr lang="cs-CZ" sz="2400" baseline="0" dirty="0" smtClean="0"/>
                        <a:t> = domýšlivost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p</a:t>
                      </a:r>
                      <a:r>
                        <a:rPr lang="cs-CZ" sz="240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smtClean="0"/>
                        <a:t>chá </a:t>
                      </a:r>
                      <a:r>
                        <a:rPr lang="cs-CZ" sz="2400" dirty="0" smtClean="0"/>
                        <a:t>= bodat (špendlíkem)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60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slep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/>
                        <a:t>š = beznohý plaz  </a:t>
                      </a:r>
                    </a:p>
                    <a:p>
                      <a:r>
                        <a:rPr lang="cs-CZ" sz="2400" dirty="0" smtClean="0"/>
                        <a:t>                 podobný hadu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slep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/>
                        <a:t>š = spojíš (</a:t>
                      </a:r>
                      <a:r>
                        <a:rPr lang="cs-CZ" sz="2400" dirty="0" err="1" smtClean="0"/>
                        <a:t>lepidelm</a:t>
                      </a:r>
                      <a:r>
                        <a:rPr lang="cs-CZ" sz="2400" dirty="0" smtClean="0"/>
                        <a:t>)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09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l = žlutý prášek na květech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p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</a:t>
                      </a:r>
                      <a:r>
                        <a:rPr lang="cs-CZ" sz="2400" dirty="0" smtClean="0"/>
                        <a:t>l</a:t>
                      </a:r>
                      <a:r>
                        <a:rPr lang="cs-CZ" sz="2400" baseline="0" dirty="0" smtClean="0"/>
                        <a:t> = tvar slovesa pít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60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kat = nést trest za něco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p</a:t>
                      </a:r>
                      <a:r>
                        <a:rPr lang="cs-CZ" sz="240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</a:t>
                      </a:r>
                      <a:r>
                        <a:rPr lang="cs-CZ" sz="2400" dirty="0" err="1" smtClean="0"/>
                        <a:t>kat</a:t>
                      </a:r>
                      <a:r>
                        <a:rPr lang="cs-CZ" sz="2400" dirty="0" smtClean="0"/>
                        <a:t> (ve</a:t>
                      </a:r>
                      <a:r>
                        <a:rPr lang="cs-CZ" sz="2400" baseline="0" dirty="0" smtClean="0"/>
                        <a:t> hře na schovávanou)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86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Kliknutím vyřaď kartičky, kde se </a:t>
            </a:r>
            <a:r>
              <a:rPr lang="cs-CZ" u="sng" dirty="0" smtClean="0">
                <a:solidFill>
                  <a:schemeClr val="bg1"/>
                </a:solidFill>
              </a:rPr>
              <a:t>ne</a:t>
            </a:r>
            <a:r>
              <a:rPr lang="cs-CZ" dirty="0" smtClean="0">
                <a:solidFill>
                  <a:schemeClr val="bg1"/>
                </a:solidFill>
              </a:rPr>
              <a:t>píše Y,Ý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76872"/>
            <a:ext cx="154817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p_l</a:t>
            </a:r>
            <a:r>
              <a:rPr lang="cs-CZ" sz="2400" dirty="0" smtClean="0"/>
              <a:t> vodu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2738537"/>
            <a:ext cx="237626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prop_chnutý</a:t>
            </a:r>
            <a:r>
              <a:rPr lang="cs-CZ" sz="2400" dirty="0" smtClean="0"/>
              <a:t> míč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293096"/>
            <a:ext cx="18002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p_tel</a:t>
            </a:r>
            <a:r>
              <a:rPr lang="cs-CZ" sz="2400" dirty="0" smtClean="0"/>
              <a:t> mouky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055231"/>
            <a:ext cx="259228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rozčep_řené</a:t>
            </a:r>
            <a:r>
              <a:rPr lang="cs-CZ" sz="2400" dirty="0" smtClean="0"/>
              <a:t> vlasy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717032"/>
            <a:ext cx="20882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hvězdný </a:t>
            </a:r>
            <a:r>
              <a:rPr lang="cs-CZ" sz="2400" dirty="0" err="1" smtClean="0"/>
              <a:t>třp_t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985593"/>
            <a:ext cx="208823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černý </a:t>
            </a:r>
            <a:r>
              <a:rPr lang="cs-CZ" sz="2400" dirty="0" err="1" smtClean="0"/>
              <a:t>netop_r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216425"/>
            <a:ext cx="165618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bílý </a:t>
            </a:r>
            <a:r>
              <a:rPr lang="cs-CZ" sz="2400" dirty="0" err="1" smtClean="0"/>
              <a:t>pap_r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593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Skřítek rozházel písmenka, jaká slova tu byla napsána?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547356" y="1844824"/>
            <a:ext cx="2571475" cy="1613253"/>
          </a:xfrm>
          <a:prstGeom prst="snip2Diag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4860032" y="1722533"/>
            <a:ext cx="3261886" cy="18002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dirty="0"/>
          </a:p>
        </p:txBody>
      </p:sp>
      <p:sp>
        <p:nvSpPr>
          <p:cNvPr id="5" name="Obdélník s odříznutým a zakulaceným jedním rohem 4"/>
          <p:cNvSpPr/>
          <p:nvPr/>
        </p:nvSpPr>
        <p:spPr>
          <a:xfrm>
            <a:off x="690705" y="4797152"/>
            <a:ext cx="3024336" cy="1584176"/>
          </a:xfrm>
          <a:prstGeom prst="snip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5321990" y="4822513"/>
            <a:ext cx="3180540" cy="1584176"/>
          </a:xfrm>
          <a:prstGeom prst="snip2Diag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99592" y="220486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97297" y="2852936"/>
            <a:ext cx="442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2060848"/>
            <a:ext cx="5708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85293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57419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65875" y="2622633"/>
            <a:ext cx="267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2204864"/>
            <a:ext cx="5552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58899" y="2060848"/>
            <a:ext cx="243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06084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2204864"/>
            <a:ext cx="654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4088" y="2574196"/>
            <a:ext cx="324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2537013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2456059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220486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220486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27275" y="2651450"/>
            <a:ext cx="327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92280" y="206084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515719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5733256"/>
            <a:ext cx="4680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05409" y="5357247"/>
            <a:ext cx="442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02873" y="5757357"/>
            <a:ext cx="4249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00192" y="555730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ch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26106" y="5013176"/>
            <a:ext cx="4860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740352" y="5757357"/>
            <a:ext cx="3815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ý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92280" y="51571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58235" y="3458077"/>
            <a:ext cx="14401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zpytovat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688124" y="3538175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t</a:t>
            </a:r>
            <a:r>
              <a:rPr lang="cs-CZ" sz="2400" dirty="0" smtClean="0"/>
              <a:t>řpytit se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58235" y="4335487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pysk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742206" y="4360848"/>
            <a:ext cx="14401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pýcha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30971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000"/>
                            </p:stCondLst>
                            <p:childTnLst>
                              <p:par>
                                <p:cTn id="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000"/>
                            </p:stCondLst>
                            <p:childTnLst>
                              <p:par>
                                <p:cTn id="10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7000"/>
                            </p:stCondLst>
                            <p:childTnLst>
                              <p:par>
                                <p:cTn id="10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9000"/>
                            </p:stCondLst>
                            <p:childTnLst>
                              <p:par>
                                <p:cTn id="1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3000"/>
                            </p:stCondLst>
                            <p:childTnLst>
                              <p:par>
                                <p:cTn id="1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4000"/>
                            </p:stCondLst>
                            <p:childTnLst>
                              <p:par>
                                <p:cTn id="1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000"/>
                            </p:stCondLst>
                            <p:childTnLst>
                              <p:par>
                                <p:cTn id="1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2000"/>
                            </p:stCondLst>
                            <p:childTnLst>
                              <p:par>
                                <p:cTn id="1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4000"/>
                            </p:stCondLst>
                            <p:childTnLst>
                              <p:par>
                                <p:cTn id="1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Seřaď slova pod sebe dle abecedy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7"/>
            <a:ext cx="8229600" cy="5760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Zpytovat, třpytit se, pysk, pýcha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5960" y="364502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4178" y="44371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0324" y="5758864"/>
            <a:ext cx="14401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zpytovat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760476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t</a:t>
            </a:r>
            <a:r>
              <a:rPr lang="cs-CZ" sz="2400" dirty="0" smtClean="0"/>
              <a:t>řpytit 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34435" y="5734379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pysk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5734379"/>
            <a:ext cx="14401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pýcha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3379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C 0.00539 -0.01875 0.01025 -0.03958 0.01736 -0.05694 C 0.01945 -0.06806 0.02049 -0.07894 0.02466 -0.08889 C 0.02917 -0.11204 0.03924 -0.13009 0.04931 -0.14792 C 0.04966 -0.15023 0.05018 -0.15324 0.05052 -0.15509 C 0.05157 -0.15787 0.05296 -0.15972 0.05365 -0.1625 C 0.05504 -0.16736 0.05452 -0.17361 0.05643 -0.17732 C 0.06007 -0.18287 0.05955 -0.17986 0.05955 -0.18449 " pathEditMode="relative" rAng="0" ptsTypes="fffffff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9 -0.08171 L 0.08819 -0.25116 L -0.16927 -0.31065 " pathEditMode="relative" rAng="0" ptsTypes="AAA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4" y="-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4.07407E-6 L 0.11337 -0.31065 L -0.24965 -0.43264 L -0.37899 -0.40834 " pathEditMode="relative" rAng="0" ptsTypes="AAAA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99" y="-2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26 0.00162 L 0.05868 -0.39353 L -0.2842 -0.47399 L -0.59844 -0.50566 " pathEditMode="relative" rAng="0" ptsTypes="AAAA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22" y="-25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25.1.2012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271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110</TotalTime>
  <Words>278</Words>
  <Application>Microsoft Office PowerPoint</Application>
  <PresentationFormat>Předvádění na obrazovce (4:3)</PresentationFormat>
  <Paragraphs>91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Název školy: ZŠ Klášterec nad Ohří, Krátká 676 Autor: Mgr. Hana Kittnerová Název materiálu: VY_32_INOVACE_11_24_Vyjmenovaná slova_P_procvičování Číslo projektu: CZ.1.07/1.4.00/21.1115  </vt:lpstr>
      <vt:lpstr>Procvičování </vt:lpstr>
      <vt:lpstr>Vyjmenovaná slova po P</vt:lpstr>
      <vt:lpstr>Nezapomeň!</vt:lpstr>
      <vt:lpstr>Kliknutím vyřaď kartičky, kde se nepíše Y,Ý</vt:lpstr>
      <vt:lpstr>Skřítek rozházel písmenka, jaká slova tu byla napsána?</vt:lpstr>
      <vt:lpstr>Seřaď slova pod sebe dle abecedy.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17</cp:revision>
  <dcterms:created xsi:type="dcterms:W3CDTF">2012-01-25T19:41:37Z</dcterms:created>
  <dcterms:modified xsi:type="dcterms:W3CDTF">2012-06-16T10:41:56Z</dcterms:modified>
</cp:coreProperties>
</file>