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8"/>
  </p:notesMasterIdLst>
  <p:handoutMasterIdLst>
    <p:handoutMasterId r:id="rId19"/>
  </p:handoutMasterIdLst>
  <p:sldIdLst>
    <p:sldId id="284" r:id="rId3"/>
    <p:sldId id="256" r:id="rId4"/>
    <p:sldId id="257" r:id="rId5"/>
    <p:sldId id="267" r:id="rId6"/>
    <p:sldId id="268" r:id="rId7"/>
    <p:sldId id="269" r:id="rId8"/>
    <p:sldId id="271" r:id="rId9"/>
    <p:sldId id="270" r:id="rId10"/>
    <p:sldId id="282" r:id="rId11"/>
    <p:sldId id="273" r:id="rId12"/>
    <p:sldId id="274" r:id="rId13"/>
    <p:sldId id="275" r:id="rId14"/>
    <p:sldId id="276" r:id="rId15"/>
    <p:sldId id="277" r:id="rId16"/>
    <p:sldId id="28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A12F9-0EBB-4EA1-B139-1F2A71DB540C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7F171-A430-49CC-ACDA-9A8080281C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4733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B8BF0-1E2F-4E27-8CCE-66A02522510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722C-B62E-4D4E-BEE9-6203B6917F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206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014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6945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938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1297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0446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917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506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378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5639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31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717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815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%C3%BDkora_mod%C5%99inka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%C3%BD%C4%8Dek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ysel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DUM%20ulo&#382;en%20na-%20http:/dumy.cz/materialy/prehled" TargetMode="External"/><Relationship Id="rId2" Type="http://schemas.openxmlformats.org/officeDocument/2006/relationships/hyperlink" Target="http://cs.wikipedia.org/wiki/Soubor:Europ%C3%A4ischer_Ziesel_in_Hockstellung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VY_32_INOVACE_12_24 _Vyjmenovaná 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slova_S_přehled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se seznámí </a:t>
            </a:r>
            <a:r>
              <a:rPr lang="cs-CZ" sz="2400" dirty="0" smtClean="0">
                <a:solidFill>
                  <a:schemeClr val="tx1"/>
                </a:solidFill>
              </a:rPr>
              <a:t>                  s </a:t>
            </a:r>
            <a:r>
              <a:rPr lang="cs-CZ" sz="2400" dirty="0" smtClean="0">
                <a:solidFill>
                  <a:schemeClr val="tx1"/>
                </a:solidFill>
              </a:rPr>
              <a:t>řadou vyjmenovaných slov, objasní si slova příbuzná </a:t>
            </a:r>
            <a:r>
              <a:rPr lang="cs-CZ" sz="2400" dirty="0" smtClean="0">
                <a:solidFill>
                  <a:schemeClr val="tx1"/>
                </a:solidFill>
              </a:rPr>
              <a:t>                    a </a:t>
            </a:r>
            <a:r>
              <a:rPr lang="cs-CZ" sz="2400" dirty="0" smtClean="0">
                <a:solidFill>
                  <a:schemeClr val="tx1"/>
                </a:solidFill>
              </a:rPr>
              <a:t>význam slov.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9378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00808"/>
            <a:ext cx="7704856" cy="187220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60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endParaRPr lang="cs-CZ" sz="6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7373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Vyjmenovaná slova po </a:t>
            </a:r>
            <a:r>
              <a:rPr lang="cs-CZ" sz="40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237145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syn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87184" y="302573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sytý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4029" y="3789040"/>
            <a:ext cx="1908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sýr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68642" y="4531981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syrový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28135" y="5424533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sychravý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12311" y="363944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sýček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57452" y="4154263"/>
            <a:ext cx="262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sysel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72692" y="4793591"/>
            <a:ext cx="311409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syčet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36511" y="5424533"/>
            <a:ext cx="15803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sypat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6678" y="1552866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6" name="TextovéPole 15"/>
          <p:cNvSpPr txBox="1"/>
          <p:nvPr/>
        </p:nvSpPr>
        <p:spPr>
          <a:xfrm>
            <a:off x="3356774" y="2339206"/>
            <a:ext cx="14460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usychat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19360" y="3025734"/>
            <a:ext cx="1429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sýkora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7629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484784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Potomek mužského pohlaví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772816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420888"/>
            <a:ext cx="4041775" cy="3951288"/>
          </a:xfrm>
        </p:spPr>
        <p:txBody>
          <a:bodyPr/>
          <a:lstStyle/>
          <a:p>
            <a:r>
              <a:rPr lang="cs-CZ" dirty="0"/>
              <a:t>synovský, synek, synáček, synovec, zlosyn</a:t>
            </a:r>
          </a:p>
        </p:txBody>
      </p:sp>
      <p:pic>
        <p:nvPicPr>
          <p:cNvPr id="1027" name="Picture 3" descr="C:\Users\hakitt\AppData\Local\Microsoft\Windows\Temporary Internet Files\Content.IE5\U2LMI8QT\MP90040890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3935853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4332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SYTÝ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484784"/>
            <a:ext cx="4040188" cy="813767"/>
          </a:xfrm>
        </p:spPr>
        <p:txBody>
          <a:bodyPr>
            <a:noAutofit/>
          </a:bodyPr>
          <a:lstStyle/>
          <a:p>
            <a:r>
              <a:rPr lang="cs-CZ" dirty="0" smtClean="0"/>
              <a:t>Najedený </a:t>
            </a:r>
          </a:p>
          <a:p>
            <a:r>
              <a:rPr lang="cs-CZ" dirty="0" smtClean="0"/>
              <a:t>nebo výrazná barva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sytost, dosyta, sytit, nasycený, nenasyta, přesycený</a:t>
            </a:r>
            <a:endParaRPr lang="cs-CZ" dirty="0" smtClean="0"/>
          </a:p>
        </p:txBody>
      </p:sp>
      <p:pic>
        <p:nvPicPr>
          <p:cNvPr id="2053" name="Picture 5" descr="C:\Users\hakitt\AppData\Local\Microsoft\Windows\Temporary Internet Files\Content.IE5\53MEBXBL\MP90040255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2546586" cy="381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3972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SÝR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Mléčný výrobek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41775" cy="3951288"/>
          </a:xfrm>
        </p:spPr>
        <p:txBody>
          <a:bodyPr/>
          <a:lstStyle/>
          <a:p>
            <a:r>
              <a:rPr lang="cs-CZ" dirty="0"/>
              <a:t>syreček, sýrový, sýrař, sýrárna, sýrařství, syrovátka</a:t>
            </a:r>
          </a:p>
        </p:txBody>
      </p:sp>
      <p:pic>
        <p:nvPicPr>
          <p:cNvPr id="3079" name="Picture 7" descr="C:\Users\hakitt\AppData\Local\Microsoft\Windows\Temporary Internet Files\Content.IE5\U2LMI8QT\MP90042657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80928"/>
            <a:ext cx="4040188" cy="262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6428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SYROVÝ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340768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Jídlo, které není uvařené.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372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Slova příbuzná: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syrovinka</a:t>
            </a:r>
          </a:p>
        </p:txBody>
      </p:sp>
      <p:pic>
        <p:nvPicPr>
          <p:cNvPr id="4102" name="Picture 6" descr="C:\Users\hakitt\AppData\Local\Microsoft\Windows\Temporary Internet Files\Content.IE5\GXQ8LE6T\MP90043289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809561"/>
            <a:ext cx="4040188" cy="268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SYCHRAVÝ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418420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Vlhké (počasí), provlhlé.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sychravo, Sychrov</a:t>
            </a:r>
          </a:p>
        </p:txBody>
      </p:sp>
      <p:pic>
        <p:nvPicPr>
          <p:cNvPr id="5126" name="Picture 6" descr="C:\Users\hakitt\AppData\Local\Microsoft\Windows\Temporary Internet Files\Content.IE5\GXQ8LE6T\MP90031386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3801616" cy="248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2668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USYCHAT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Trpět nedostatkem vody.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41775" cy="3951288"/>
          </a:xfrm>
        </p:spPr>
        <p:txBody>
          <a:bodyPr/>
          <a:lstStyle/>
          <a:p>
            <a:r>
              <a:rPr lang="cs-CZ" dirty="0"/>
              <a:t>osychat, vysychat, zasychat, přesychat,</a:t>
            </a:r>
          </a:p>
        </p:txBody>
      </p:sp>
      <p:pic>
        <p:nvPicPr>
          <p:cNvPr id="6146" name="Picture 2" descr="C:\Users\hakitt\AppData\Local\Microsoft\Windows\Temporary Internet Files\Content.IE5\9L81MNF0\MP90041177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8"/>
            <a:ext cx="2770532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66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SÝKORA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3178696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Pták z řádu pěvců.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204864"/>
            <a:ext cx="4041775" cy="3951288"/>
          </a:xfrm>
        </p:spPr>
        <p:txBody>
          <a:bodyPr/>
          <a:lstStyle/>
          <a:p>
            <a:r>
              <a:rPr lang="cs-CZ" dirty="0"/>
              <a:t>sýkorka, sýkorčí, sýkořice</a:t>
            </a:r>
          </a:p>
        </p:txBody>
      </p:sp>
      <p:pic>
        <p:nvPicPr>
          <p:cNvPr id="7170" name="Picture 2" descr="C:\Users\hakitt\AppData\Local\Microsoft\Windows\Temporary Internet Files\Content.IE5\53MEBXBL\MP90043858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4040188" cy="2689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40352" y="5949280"/>
            <a:ext cx="1152128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hlinkClick r:id="rId3"/>
              </a:rPr>
              <a:t>sýkora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SÝČEK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628800"/>
            <a:ext cx="2304256" cy="639762"/>
          </a:xfrm>
        </p:spPr>
        <p:txBody>
          <a:bodyPr>
            <a:noAutofit/>
          </a:bodyPr>
          <a:lstStyle/>
          <a:p>
            <a:r>
              <a:rPr lang="cs-CZ" dirty="0" smtClean="0"/>
              <a:t>Malá sova.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95722" y="2492896"/>
            <a:ext cx="4041775" cy="3951288"/>
          </a:xfrm>
        </p:spPr>
        <p:txBody>
          <a:bodyPr/>
          <a:lstStyle/>
          <a:p>
            <a:r>
              <a:rPr lang="cs-CZ" dirty="0"/>
              <a:t>sýčkovat, nesýčkovat</a:t>
            </a:r>
          </a:p>
        </p:txBody>
      </p:sp>
      <p:pic>
        <p:nvPicPr>
          <p:cNvPr id="8195" name="Picture 3" descr="C:\Users\hakitt\AppData\Local\Microsoft\Windows\Temporary Internet Files\Content.IE5\9L81MNF0\MP90017869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2664296" cy="4016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12360" y="6093296"/>
            <a:ext cx="1152128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3"/>
              </a:rPr>
              <a:t>sýček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SYSEL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12527" y="1556792"/>
            <a:ext cx="4040188" cy="711770"/>
          </a:xfrm>
        </p:spPr>
        <p:txBody>
          <a:bodyPr>
            <a:noAutofit/>
          </a:bodyPr>
          <a:lstStyle/>
          <a:p>
            <a:r>
              <a:rPr lang="cs-CZ" dirty="0" smtClean="0"/>
              <a:t>Zvíře, menší hlodavec.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4048" y="2636912"/>
            <a:ext cx="4041775" cy="3163534"/>
          </a:xfrm>
        </p:spPr>
        <p:txBody>
          <a:bodyPr/>
          <a:lstStyle/>
          <a:p>
            <a:r>
              <a:rPr lang="cs-CZ" dirty="0"/>
              <a:t>syslí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4026024" cy="3019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24328" y="6093296"/>
            <a:ext cx="1080120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hlinkClick r:id="rId3"/>
              </a:rPr>
              <a:t>sysel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SYČET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700808"/>
            <a:ext cx="4040188" cy="576064"/>
          </a:xfrm>
        </p:spPr>
        <p:txBody>
          <a:bodyPr>
            <a:normAutofit/>
          </a:bodyPr>
          <a:lstStyle/>
          <a:p>
            <a:r>
              <a:rPr lang="cs-CZ" dirty="0" smtClean="0"/>
              <a:t>Vydávat zvuk </a:t>
            </a:r>
            <a:r>
              <a:rPr lang="cs-CZ" dirty="0" err="1" smtClean="0"/>
              <a:t>ssssss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844824"/>
            <a:ext cx="4041775" cy="453727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2348880"/>
            <a:ext cx="4041775" cy="3951288"/>
          </a:xfrm>
        </p:spPr>
        <p:txBody>
          <a:bodyPr/>
          <a:lstStyle/>
          <a:p>
            <a:r>
              <a:rPr lang="cs-CZ" dirty="0"/>
              <a:t>sykot, syčení, zasyčet, zasyknout, sykat, sykavky</a:t>
            </a:r>
          </a:p>
        </p:txBody>
      </p:sp>
      <p:pic>
        <p:nvPicPr>
          <p:cNvPr id="10246" name="Picture 6" descr="C:\Users\hakitt\AppData\Local\Microsoft\Windows\Temporary Internet Files\Content.IE5\9L81MNF0\MP90040152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8"/>
            <a:ext cx="2546586" cy="381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SYPAT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Něco sypkého nechat padat dolů.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492896"/>
            <a:ext cx="4041775" cy="3951288"/>
          </a:xfrm>
        </p:spPr>
        <p:txBody>
          <a:bodyPr/>
          <a:lstStyle/>
          <a:p>
            <a:r>
              <a:rPr lang="cs-CZ" dirty="0"/>
              <a:t>sypký, sýpka, sypek, sypkovina, osypky, zásyp, osypaný, odsypávat, zasypávat, přesypávat</a:t>
            </a:r>
          </a:p>
        </p:txBody>
      </p:sp>
      <p:pic>
        <p:nvPicPr>
          <p:cNvPr id="11267" name="Picture 3" descr="C:\Users\hakitt\AppData\Local\Microsoft\Windows\Temporary Internet Files\Content.IE5\U2LMI8QT\MP900078615[2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68960"/>
            <a:ext cx="376933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</a:t>
            </a:r>
          </a:p>
          <a:p>
            <a:pPr marL="342900" indent="-34290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Sysel: autor – </a:t>
            </a:r>
            <a:r>
              <a:rPr lang="cs-CZ" dirty="0" err="1" smtClean="0">
                <a:solidFill>
                  <a:prstClr val="black"/>
                </a:solidFill>
              </a:rPr>
              <a:t>Thurner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Hof</a:t>
            </a:r>
            <a:r>
              <a:rPr lang="cs-CZ" dirty="0" smtClean="0">
                <a:solidFill>
                  <a:prstClr val="black"/>
                </a:solidFill>
              </a:rPr>
              <a:t>, licence</a:t>
            </a:r>
            <a:r>
              <a:rPr lang="cs-CZ" dirty="0" smtClean="0"/>
              <a:t>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cs.wikipedia.org/wiki/Soubor:Europ%C3%A4ischer_Ziesel_in_Hockstellung.jpg</a:t>
            </a:r>
            <a:endParaRPr lang="cs-CZ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</a:t>
            </a:r>
            <a:r>
              <a:rPr lang="cs-CZ">
                <a:solidFill>
                  <a:prstClr val="black"/>
                </a:solidFill>
              </a:rPr>
              <a:t>uvedeno </a:t>
            </a:r>
            <a:r>
              <a:rPr lang="cs-CZ" smtClean="0">
                <a:solidFill>
                  <a:prstClr val="black"/>
                </a:solidFill>
              </a:rPr>
              <a:t>jinak, </a:t>
            </a:r>
            <a:r>
              <a:rPr lang="cs-CZ" dirty="0">
                <a:solidFill>
                  <a:prstClr val="black"/>
                </a:solidFill>
              </a:rPr>
              <a:t>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20.11.2011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3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0629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846</TotalTime>
  <Words>326</Words>
  <Application>Microsoft Office PowerPoint</Application>
  <PresentationFormat>Předvádění na obrazovce (4:3)</PresentationFormat>
  <Paragraphs>77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Welcome</vt:lpstr>
      <vt:lpstr>Vlastní návrh</vt:lpstr>
      <vt:lpstr>Název školy: ZŠ Klášterec nad Ohří, Krátká 676 Autor: Mgr. Hana Kittnerová Název materiálu: VY_32_INOVACE_12_24 _Vyjmenovaná slova_S_přehled Číslo projektu: CZ.1.07/1.4.00/21.1115  </vt:lpstr>
      <vt:lpstr>Vyjmenovaná slova po S</vt:lpstr>
      <vt:lpstr>Vyjmenovaná slova po S</vt:lpstr>
      <vt:lpstr>SYN</vt:lpstr>
      <vt:lpstr>SYTÝ</vt:lpstr>
      <vt:lpstr>SÝR</vt:lpstr>
      <vt:lpstr>SYROVÝ</vt:lpstr>
      <vt:lpstr>SYCHRAVÝ</vt:lpstr>
      <vt:lpstr>USYCHAT</vt:lpstr>
      <vt:lpstr>SÝKORA</vt:lpstr>
      <vt:lpstr>SÝČEK</vt:lpstr>
      <vt:lpstr>SYSEL</vt:lpstr>
      <vt:lpstr>SYČET</vt:lpstr>
      <vt:lpstr>SYPAT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Kabinet</dc:creator>
  <cp:lastModifiedBy>Dum</cp:lastModifiedBy>
  <cp:revision>129</cp:revision>
  <dcterms:created xsi:type="dcterms:W3CDTF">2011-11-20T18:51:24Z</dcterms:created>
  <dcterms:modified xsi:type="dcterms:W3CDTF">2012-06-17T08:18:44Z</dcterms:modified>
</cp:coreProperties>
</file>