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DF7BA0-A238-46D1-9C2A-75D570008630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91C464-2D00-4FB4-838B-5DB9C47189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111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87E67-64D8-44FF-BFA8-A61059267AE8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68445E0-5C6E-4A71-A938-5A3E4D83B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VY_32_INOVACE_15_24_Vyjmenovaná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slova_V_procvičování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atin typeface="Times New Roman" pitchFamily="18" charset="0"/>
                <a:cs typeface="Times New Roman" pitchFamily="18" charset="0"/>
              </a:rPr>
            </a:br>
            <a:endParaRPr lang="cs-CZ" sz="2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do školních sešitů řeší zadané úkoly.</a:t>
            </a:r>
          </a:p>
        </p:txBody>
      </p:sp>
    </p:spTree>
    <p:extLst>
      <p:ext uri="{BB962C8B-B14F-4D97-AF65-F5344CB8AC3E}">
        <p14:creationId xmlns:p14="http://schemas.microsoft.com/office/powerpoint/2010/main" xmlns="" val="1815055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3"/>
            <a:ext cx="7772400" cy="1368152"/>
          </a:xfr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7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Procvičování </a:t>
            </a:r>
            <a:endParaRPr lang="cs-CZ" sz="72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284984"/>
            <a:ext cx="6400800" cy="1080120"/>
          </a:xfr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4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2845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effectLst/>
              </a:rPr>
              <a:t>Vyjmenovaná slova po V</a:t>
            </a:r>
            <a:endParaRPr lang="cs-CZ" sz="4000" dirty="0">
              <a:solidFill>
                <a:schemeClr val="bg1"/>
              </a:soli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4609" y="228277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1161" y="264566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vysoký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46884" y="3110242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06737" y="357064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výskat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20498" y="231177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vydra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0151" y="2744439"/>
            <a:ext cx="2627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výr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6752" y="3206103"/>
            <a:ext cx="3114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vyžle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80390" y="3609371"/>
            <a:ext cx="158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povyk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4494" y="4079173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výheň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9840" y="4562834"/>
            <a:ext cx="39220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slova s předponou vy/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16" name="TextovéPole 15"/>
          <p:cNvSpPr txBox="1"/>
          <p:nvPr/>
        </p:nvSpPr>
        <p:spPr>
          <a:xfrm>
            <a:off x="2071848" y="3998159"/>
            <a:ext cx="1446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zvykat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2656" y="4453907"/>
            <a:ext cx="14299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žvýkat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2852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80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000"/>
                            </p:stCondLst>
                            <p:childTnLst>
                              <p:par>
                                <p:cTn id="6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10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20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Nezapomeň!</a:t>
            </a:r>
            <a:endParaRPr lang="cs-CZ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55660339"/>
              </p:ext>
            </p:extLst>
          </p:nvPr>
        </p:nvGraphicFramePr>
        <p:xfrm>
          <a:off x="467544" y="2060848"/>
          <a:ext cx="8163009" cy="403244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43148"/>
                <a:gridCol w="4219861"/>
              </a:tblGrid>
              <a:tr h="85816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= druh sovy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r>
                        <a:rPr lang="cs-CZ" sz="2400" dirty="0" smtClean="0"/>
                        <a:t> = krouživý pohyb vzduchu  </a:t>
                      </a:r>
                    </a:p>
                    <a:p>
                      <a:pPr algn="l"/>
                      <a:r>
                        <a:rPr lang="cs-CZ" sz="2400" dirty="0" smtClean="0"/>
                        <a:t>          či vody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250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400" dirty="0" smtClean="0"/>
                        <a:t> = vydávat zvuk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r>
                        <a:rPr lang="cs-CZ" sz="2400" dirty="0" smtClean="0"/>
                        <a:t> = splétat (věnec)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6802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skat</a:t>
                      </a:r>
                      <a:r>
                        <a:rPr lang="cs-CZ" sz="2400" dirty="0" smtClean="0"/>
                        <a:t> = jásavě křičet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skat</a:t>
                      </a:r>
                      <a:r>
                        <a:rPr lang="cs-CZ" sz="2400" baseline="0" dirty="0" smtClean="0"/>
                        <a:t> = probírat se ve vlasech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16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r>
                        <a:rPr lang="cs-CZ" sz="2400" dirty="0" smtClean="0"/>
                        <a:t>ška =</a:t>
                      </a:r>
                      <a:r>
                        <a:rPr lang="cs-CZ" sz="2400" baseline="0" dirty="0" smtClean="0"/>
                        <a:t> vzdálenost od země </a:t>
                      </a:r>
                    </a:p>
                    <a:p>
                      <a:r>
                        <a:rPr lang="cs-CZ" sz="2400" baseline="0" dirty="0" smtClean="0"/>
                        <a:t>                vzhůru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v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í</a:t>
                      </a:r>
                      <a:r>
                        <a:rPr lang="cs-CZ" sz="2400" dirty="0" smtClean="0"/>
                        <a:t>žka = malá věž, věžička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86802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r>
                        <a:rPr lang="cs-CZ" sz="2400" dirty="0" smtClean="0"/>
                        <a:t>sel = zasel do země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v</a:t>
                      </a:r>
                      <a:r>
                        <a:rPr lang="cs-CZ" sz="2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</a:t>
                      </a:r>
                      <a:r>
                        <a:rPr lang="cs-CZ" sz="2400" dirty="0" smtClean="0"/>
                        <a:t>sel = byl zavěšen ve</a:t>
                      </a:r>
                      <a:r>
                        <a:rPr lang="cs-CZ" sz="2400" baseline="0" dirty="0" smtClean="0"/>
                        <a:t> vzduchu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87406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Přiřaď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správně</a:t>
            </a:r>
            <a:r>
              <a:rPr lang="cs-CZ" dirty="0" smtClean="0"/>
              <a:t> napiš do sešitu.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972" y="1772816"/>
            <a:ext cx="8229600" cy="326896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Při úplňku vlci hodně __________ 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Maruška ___________ věneček.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__________ našeho kostela opravují.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Za lodí se vytvořil ___________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09544" y="5773906"/>
            <a:ext cx="4104456" cy="52322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Vížku, vyjí, vír, uvila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84800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Zkontroluj si.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972" y="1772816"/>
            <a:ext cx="6141252" cy="4392488"/>
          </a:xfrm>
        </p:spPr>
        <p:txBody>
          <a:bodyPr>
            <a:normAutofit lnSpcReduction="10000"/>
          </a:bodyPr>
          <a:lstStyle/>
          <a:p>
            <a:pPr>
              <a:lnSpc>
                <a:spcPct val="210000"/>
              </a:lnSpc>
            </a:pPr>
            <a:r>
              <a:rPr lang="cs-CZ" dirty="0" smtClean="0"/>
              <a:t>Při úplňku vlci hodně </a:t>
            </a:r>
            <a:r>
              <a:rPr lang="cs-CZ" dirty="0" smtClean="0">
                <a:solidFill>
                  <a:srgbClr val="FF0000"/>
                </a:solidFill>
              </a:rPr>
              <a:t>vyjí</a:t>
            </a:r>
            <a:r>
              <a:rPr lang="cs-CZ" dirty="0" smtClean="0"/>
              <a:t> .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Maruška </a:t>
            </a:r>
            <a:r>
              <a:rPr lang="cs-CZ" dirty="0" smtClean="0">
                <a:solidFill>
                  <a:srgbClr val="FF0000"/>
                </a:solidFill>
              </a:rPr>
              <a:t>uvila </a:t>
            </a:r>
            <a:r>
              <a:rPr lang="cs-CZ" dirty="0" smtClean="0"/>
              <a:t>věneček.</a:t>
            </a:r>
          </a:p>
          <a:p>
            <a:pPr>
              <a:lnSpc>
                <a:spcPct val="210000"/>
              </a:lnSpc>
            </a:pPr>
            <a:r>
              <a:rPr lang="cs-CZ" dirty="0" smtClean="0">
                <a:solidFill>
                  <a:srgbClr val="FF0000"/>
                </a:solidFill>
              </a:rPr>
              <a:t>Vížku </a:t>
            </a:r>
            <a:r>
              <a:rPr lang="cs-CZ" dirty="0" smtClean="0"/>
              <a:t>našeho kostela opravují.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Za lodí se vytvořil </a:t>
            </a:r>
            <a:r>
              <a:rPr lang="cs-CZ" dirty="0" smtClean="0">
                <a:solidFill>
                  <a:srgbClr val="FF0000"/>
                </a:solidFill>
              </a:rPr>
              <a:t>vír</a:t>
            </a:r>
            <a:r>
              <a:rPr lang="cs-CZ" dirty="0" smtClean="0"/>
              <a:t> .</a:t>
            </a:r>
            <a:endParaRPr lang="cs-CZ" dirty="0"/>
          </a:p>
        </p:txBody>
      </p:sp>
      <p:pic>
        <p:nvPicPr>
          <p:cNvPr id="1026" name="Picture 2" descr="C:\Users\hakitt\AppData\Local\Microsoft\Windows\Temporary Internet Files\Content.IE5\4R1NGP5R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65104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9967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Kliknutím odstraň věty, které jsou napsané s chybou.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94677"/>
            <a:ext cx="3528392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Nevyděl dlouho dědu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71392" y="3272209"/>
            <a:ext cx="4104456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Kráva patří mezi přežvýkavce.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4165040"/>
            <a:ext cx="3096344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Zdeněk výská radostí.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4278287"/>
            <a:ext cx="3240360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Kabát vysel na věšáku.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5073024"/>
            <a:ext cx="5040560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 visela na záhony mrkev.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5996352"/>
            <a:ext cx="3816424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Vykají si mezi sebou děti?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041377"/>
            <a:ext cx="3024336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 z vás to ví?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61567" y="2352946"/>
            <a:ext cx="4003340" cy="46166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  <a:effectLst>
            <a:glow rad="101600">
              <a:schemeClr val="accent1">
                <a:satMod val="175000"/>
                <a:alpha val="40000"/>
              </a:schemeClr>
            </a:glow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Výr je naše největší sova.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54971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kitt\AppData\Local\Microsoft\Windows\Temporary Internet Files\Content.IE5\4R1NGP5R\MC900428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319" y="1772816"/>
            <a:ext cx="5328592" cy="3456384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6947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 – www.office.</a:t>
            </a:r>
            <a:r>
              <a:rPr lang="cs-CZ" smtClean="0">
                <a:solidFill>
                  <a:prstClr val="black"/>
                </a:solidFill>
              </a:rPr>
              <a:t>microsoft.com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</a:t>
            </a:r>
            <a:r>
              <a:rPr lang="cs-CZ" dirty="0" smtClean="0">
                <a:solidFill>
                  <a:prstClr val="black"/>
                </a:solidFill>
              </a:rPr>
              <a:t>jinak, </a:t>
            </a:r>
            <a:r>
              <a:rPr lang="cs-CZ" dirty="0">
                <a:solidFill>
                  <a:prstClr val="black"/>
                </a:solidFill>
              </a:rPr>
              <a:t>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25.1.2012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0051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209</TotalTime>
  <Words>310</Words>
  <Application>Microsoft Office PowerPoint</Application>
  <PresentationFormat>Předvádění na obrazovce (4:3)</PresentationFormat>
  <Paragraphs>64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Welcome</vt:lpstr>
      <vt:lpstr>Název školy: ZŠ Klášterec nad Ohří, Krátká 676 Autor: Mgr. Hana Kittnerová Název materiálu: VY_32_INOVACE_15_24_Vyjmenovaná slova_V_procvičování Číslo projektu: CZ.1.07/1.4.00/21.1115  </vt:lpstr>
      <vt:lpstr>Procvičování </vt:lpstr>
      <vt:lpstr>Vyjmenovaná slova po V</vt:lpstr>
      <vt:lpstr>Nezapomeň!</vt:lpstr>
      <vt:lpstr>Přiřaď a správně napiš do sešitu.</vt:lpstr>
      <vt:lpstr>Zkontroluj si.</vt:lpstr>
      <vt:lpstr>Kliknutím odstraň věty, které jsou napsané s chybou.</vt:lpstr>
      <vt:lpstr>Snímek 8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Dum</cp:lastModifiedBy>
  <cp:revision>15</cp:revision>
  <dcterms:created xsi:type="dcterms:W3CDTF">2012-01-25T19:45:09Z</dcterms:created>
  <dcterms:modified xsi:type="dcterms:W3CDTF">2012-06-17T08:26:41Z</dcterms:modified>
</cp:coreProperties>
</file>