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58" autoAdjust="0"/>
    <p:restoredTop sz="94660"/>
  </p:normalViewPr>
  <p:slideViewPr>
    <p:cSldViewPr>
      <p:cViewPr varScale="1">
        <p:scale>
          <a:sx n="103" d="100"/>
          <a:sy n="103" d="100"/>
        </p:scale>
        <p:origin x="-2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5D060F-36B7-4A6F-9430-AC69387CF35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B361A4-FF0B-47E8-8B94-96CF4416B0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1002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8C3143B-7626-4866-82CD-C428FCE0D87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9D80FDF-B6C8-4DB7-B795-1CAB1A5D6D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520280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VY_32_INOVACE_16_24_Vyjmenovaná </a:t>
            </a:r>
            <a:r>
              <a:rPr lang="cs-CZ" altLang="en-US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slova_PS_procvičování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si procvičí řadu vyjmenovaných slov, doplňuje správné písmeno do </a:t>
            </a:r>
            <a:r>
              <a:rPr lang="cs-CZ" sz="2400" smtClean="0">
                <a:solidFill>
                  <a:schemeClr val="tx1"/>
                </a:solidFill>
              </a:rPr>
              <a:t>daného slova.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693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340768"/>
            <a:ext cx="4824536" cy="1060348"/>
          </a:xfr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Procvičování</a:t>
            </a:r>
            <a:endParaRPr lang="cs-CZ" dirty="0">
              <a:ln w="12700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3140968"/>
            <a:ext cx="3816424" cy="861420"/>
          </a:xfr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>
            <a:normAutofit fontScale="92500" lnSpcReduction="10000"/>
          </a:bodyPr>
          <a:lstStyle/>
          <a:p>
            <a:pPr algn="ctr"/>
            <a:r>
              <a:rPr lang="cs-CZ" sz="24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Vyjmenovaná slova </a:t>
            </a:r>
          </a:p>
          <a:p>
            <a:pPr algn="ctr"/>
            <a:r>
              <a:rPr lang="cs-CZ" sz="24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P, S</a:t>
            </a:r>
            <a:endParaRPr lang="cs-CZ" sz="2400" dirty="0">
              <a:ln w="12700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7833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Milena </a:t>
            </a:r>
            <a:r>
              <a:rPr lang="cs-CZ" sz="3200" dirty="0" err="1" smtClean="0">
                <a:solidFill>
                  <a:schemeClr val="tx1"/>
                </a:solidFill>
              </a:rPr>
              <a:t>s_pe</a:t>
            </a:r>
            <a:r>
              <a:rPr lang="cs-CZ" sz="3200" dirty="0" smtClean="0">
                <a:solidFill>
                  <a:schemeClr val="tx1"/>
                </a:solidFill>
              </a:rPr>
              <a:t> sůl do polévky.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67599" y="4825202"/>
            <a:ext cx="792088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" name="Šipka doprava 1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6580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err="1" smtClean="0">
                <a:solidFill>
                  <a:schemeClr val="tx1"/>
                </a:solidFill>
              </a:rPr>
              <a:t>Netop_r</a:t>
            </a:r>
            <a:r>
              <a:rPr lang="cs-CZ" sz="3200" dirty="0" smtClean="0">
                <a:solidFill>
                  <a:schemeClr val="tx1"/>
                </a:solidFill>
              </a:rPr>
              <a:t> spí jen v jeskyni.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26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9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Za hloupost se vždy </a:t>
            </a:r>
            <a:r>
              <a:rPr lang="cs-CZ" sz="3200" dirty="0" err="1" smtClean="0">
                <a:solidFill>
                  <a:schemeClr val="tx1"/>
                </a:solidFill>
              </a:rPr>
              <a:t>p_ká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26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2276872"/>
            <a:ext cx="7704856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Kovář okoval </a:t>
            </a:r>
            <a:r>
              <a:rPr lang="cs-CZ" sz="3200" dirty="0" err="1" smtClean="0">
                <a:solidFill>
                  <a:schemeClr val="tx1"/>
                </a:solidFill>
              </a:rPr>
              <a:t>kop_ta</a:t>
            </a:r>
            <a:r>
              <a:rPr lang="cs-CZ" sz="3200" dirty="0" smtClean="0">
                <a:solidFill>
                  <a:schemeClr val="tx1"/>
                </a:solidFill>
              </a:rPr>
              <a:t> jednoho koně.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26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err="1" smtClean="0">
                <a:solidFill>
                  <a:schemeClr val="tx1"/>
                </a:solidFill>
              </a:rPr>
              <a:t>S_mona</a:t>
            </a:r>
            <a:r>
              <a:rPr lang="cs-CZ" sz="3200" dirty="0" smtClean="0">
                <a:solidFill>
                  <a:schemeClr val="tx1"/>
                </a:solidFill>
              </a:rPr>
              <a:t> pomáhá vařit.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26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Včely sbírají z květů </a:t>
            </a:r>
            <a:r>
              <a:rPr lang="cs-CZ" sz="3200" dirty="0" err="1" smtClean="0">
                <a:solidFill>
                  <a:schemeClr val="tx1"/>
                </a:solidFill>
              </a:rPr>
              <a:t>p_l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26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err="1" smtClean="0">
                <a:solidFill>
                  <a:schemeClr val="tx1"/>
                </a:solidFill>
              </a:rPr>
              <a:t>Slep_š</a:t>
            </a:r>
            <a:r>
              <a:rPr lang="cs-CZ" sz="3200" dirty="0" smtClean="0">
                <a:solidFill>
                  <a:schemeClr val="tx1"/>
                </a:solidFill>
              </a:rPr>
              <a:t> tu rozbitou vázu?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26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Proč je </a:t>
            </a:r>
            <a:r>
              <a:rPr lang="cs-CZ" sz="3200" dirty="0" err="1" smtClean="0">
                <a:solidFill>
                  <a:schemeClr val="tx1"/>
                </a:solidFill>
              </a:rPr>
              <a:t>s_sel</a:t>
            </a:r>
            <a:r>
              <a:rPr lang="cs-CZ" sz="3200" dirty="0" smtClean="0">
                <a:solidFill>
                  <a:schemeClr val="tx1"/>
                </a:solidFill>
              </a:rPr>
              <a:t> škodlivý?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26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Ochraptěl a jenom </a:t>
            </a:r>
            <a:r>
              <a:rPr lang="cs-CZ" sz="3200" dirty="0" err="1" smtClean="0">
                <a:solidFill>
                  <a:schemeClr val="tx1"/>
                </a:solidFill>
              </a:rPr>
              <a:t>s_pal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093296"/>
            <a:ext cx="144016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26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25113" cy="92447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Použitá literatura a odkazy: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Není-li </a:t>
            </a:r>
            <a:r>
              <a:rPr lang="cs-CZ" dirty="0">
                <a:solidFill>
                  <a:prstClr val="black"/>
                </a:solidFill>
              </a:rPr>
              <a:t>uvedeno </a:t>
            </a:r>
            <a:r>
              <a:rPr lang="cs-CZ" dirty="0" smtClean="0">
                <a:solidFill>
                  <a:prstClr val="black"/>
                </a:solidFill>
              </a:rPr>
              <a:t>jinak, </a:t>
            </a:r>
            <a:r>
              <a:rPr lang="cs-CZ" dirty="0">
                <a:solidFill>
                  <a:prstClr val="black"/>
                </a:solidFill>
              </a:rPr>
              <a:t>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>
                <a:solidFill>
                  <a:prstClr val="black"/>
                </a:solidFill>
              </a:rPr>
              <a:t>Český jazyk 3 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978-80-7238-860-8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25.1.2012</a:t>
            </a: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2017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54</TotalTime>
  <Words>219</Words>
  <Application>Microsoft Office PowerPoint</Application>
  <PresentationFormat>Předvádění na obrazovce (4:3)</PresentationFormat>
  <Paragraphs>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Název školy: ZŠ Klášterec nad Ohří, Krátká 676 Autor: Mgr. Hana Kittnerová Název materiálu: VY_32_INOVACE_16_24_Vyjmenovaná slova_PS_procvičování Číslo projektu: CZ.1.07/1.4.00/21.1115  </vt:lpstr>
      <vt:lpstr>Procvičování</vt:lpstr>
      <vt:lpstr>Správně doplň</vt:lpstr>
      <vt:lpstr>Správně doplň</vt:lpstr>
      <vt:lpstr>Správně doplň</vt:lpstr>
      <vt:lpstr>Správně doplň</vt:lpstr>
      <vt:lpstr>Správně doplň</vt:lpstr>
      <vt:lpstr>Správně doplň</vt:lpstr>
      <vt:lpstr>Správně doplň</vt:lpstr>
      <vt:lpstr>Správně doplň</vt:lpstr>
      <vt:lpstr>Správně doplň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Dum</cp:lastModifiedBy>
  <cp:revision>16</cp:revision>
  <dcterms:created xsi:type="dcterms:W3CDTF">2012-01-25T19:46:54Z</dcterms:created>
  <dcterms:modified xsi:type="dcterms:W3CDTF">2012-06-17T08:34:02Z</dcterms:modified>
</cp:coreProperties>
</file>