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36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4D16C-90A4-4FD3-BB72-3F8EA974BAAB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BC6336-F5E3-4801-93A4-3C6001372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07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82878-641E-44AD-A01E-A7CDA5D097D1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3C573BB6-CA12-4FF5-BEF5-13137F5E5A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Ozim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VY_32_INOVACE_18_24_Vyjmenovaná </a:t>
            </a:r>
            <a:r>
              <a:rPr lang="cs-CZ" altLang="en-US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slova_Z_procvičování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latin typeface="Times New Roman" pitchFamily="18" charset="0"/>
                <a:cs typeface="Times New Roman" pitchFamily="18" charset="0"/>
              </a:rPr>
            </a:br>
            <a:endParaRPr lang="cs-CZ" sz="28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</a:p>
        </p:txBody>
      </p:sp>
    </p:spTree>
    <p:extLst>
      <p:ext uri="{BB962C8B-B14F-4D97-AF65-F5344CB8AC3E}">
        <p14:creationId xmlns:p14="http://schemas.microsoft.com/office/powerpoint/2010/main" val="3811298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3"/>
            <a:ext cx="7772400" cy="1368152"/>
          </a:xfr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 </a:t>
            </a:r>
            <a:endParaRPr lang="cs-CZ" sz="72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284984"/>
            <a:ext cx="6400800" cy="1080120"/>
          </a:xfr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905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Vyjmenovaná slova po </a:t>
            </a:r>
            <a:r>
              <a:rPr lang="cs-CZ" sz="40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133883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brzy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36518" y="3035313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jazyk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3797650"/>
            <a:ext cx="23819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nazývat se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486916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Ruzyně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677" y="1795295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458018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věty.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21087"/>
          </a:xfrm>
        </p:spPr>
        <p:txBody>
          <a:bodyPr>
            <a:normAutofit/>
          </a:bodyPr>
          <a:lstStyle/>
          <a:p>
            <a:r>
              <a:rPr lang="cs-CZ" dirty="0" smtClean="0"/>
              <a:t>Vrať se </a:t>
            </a:r>
          </a:p>
          <a:p>
            <a:endParaRPr lang="cs-CZ" dirty="0"/>
          </a:p>
          <a:p>
            <a:r>
              <a:rPr lang="cs-CZ" dirty="0" smtClean="0"/>
              <a:t>Jak se ta rostlina</a:t>
            </a:r>
          </a:p>
          <a:p>
            <a:endParaRPr lang="cs-CZ" dirty="0"/>
          </a:p>
          <a:p>
            <a:r>
              <a:rPr lang="cs-CZ" dirty="0" smtClean="0"/>
              <a:t>Učím se anglický</a:t>
            </a:r>
          </a:p>
          <a:p>
            <a:endParaRPr lang="cs-CZ" dirty="0"/>
          </a:p>
          <a:p>
            <a:r>
              <a:rPr lang="cs-CZ" dirty="0" smtClean="0"/>
              <a:t>Tato část je </a:t>
            </a:r>
            <a:r>
              <a:rPr lang="cs-CZ" dirty="0" smtClean="0"/>
              <a:t>jmenuje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373216"/>
            <a:ext cx="951090" cy="951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400" y="1556792"/>
            <a:ext cx="150704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298" y="2708918"/>
            <a:ext cx="1393632" cy="918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756" y="3874421"/>
            <a:ext cx="1423450" cy="1066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76433" y="6324306"/>
            <a:ext cx="1224136" cy="40011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000" dirty="0" smtClean="0"/>
              <a:t>kontrola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44941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1.48148E-6 L -0.3257 -0.51922 L -0.59549 -0.56574 " pathEditMode="relative" ptsTypes="A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14 -0.00162 L -0.37709 -0.00371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20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0.01065 L -0.20243 0.2838 L -0.36025 0.33611 " pathEditMode="relative" rAng="0" ptsTypes="AAA">
                                      <p:cBhvr>
                                        <p:cTn id="1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83" y="1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07407E-6 L -0.11076 0.20371 L -0.32153 0.16574 " pathEditMode="relative" rAng="0" ptsTypes="AAA">
                                      <p:cBhvr>
                                        <p:cTn id="1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76" y="10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Které obrázky patří k tomuto slovu?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1636618"/>
            <a:ext cx="1584176" cy="584775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hakitt\AppData\Local\Microsoft\Windows\Temporary Internet Files\Content.IE5\BRPDWFFL\MC9004332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53" y="234888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kitt\AppData\Local\Microsoft\Windows\Temporary Internet Files\Content.IE5\BRPDWFFL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140" y="4653136"/>
            <a:ext cx="1515017" cy="134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kitt\AppData\Local\Microsoft\Windows\Temporary Internet Files\Content.IE5\4R1NGP5R\MC9002906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51728"/>
            <a:ext cx="2636641" cy="15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kitt\AppData\Local\Microsoft\Windows\Temporary Internet Files\Content.IE5\88I0CWO1\MC9002905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81348"/>
            <a:ext cx="1192316" cy="1408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925" y="2915673"/>
            <a:ext cx="990150" cy="864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72147"/>
            <a:ext cx="1322487" cy="132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680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20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4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Ke každému obrázku utvoř větu.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hakitt\AppData\Local\Microsoft\Windows\Temporary Internet Files\Content.IE5\BRPDWFFL\MC9004332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53" y="234888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kitt\AppData\Local\Microsoft\Windows\Temporary Internet Files\Content.IE5\BRPDWFFL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70267"/>
            <a:ext cx="1515017" cy="134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kitt\AppData\Local\Microsoft\Windows\Temporary Internet Files\Content.IE5\4R1NGP5R\MC9002906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417115"/>
            <a:ext cx="2636641" cy="15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367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Možné řešení.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ústech máme jazyk.</a:t>
            </a:r>
          </a:p>
          <a:p>
            <a:endParaRPr lang="cs-CZ" dirty="0"/>
          </a:p>
          <a:p>
            <a:r>
              <a:rPr lang="cs-CZ" dirty="0" smtClean="0"/>
              <a:t>Jazyk je část boty.</a:t>
            </a:r>
          </a:p>
          <a:p>
            <a:endParaRPr lang="cs-CZ" dirty="0"/>
          </a:p>
          <a:p>
            <a:r>
              <a:rPr lang="cs-CZ" dirty="0" smtClean="0"/>
              <a:t>Ve škole mě nejvíce baví český jazyk.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971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Najdi slova s </a:t>
            </a:r>
            <a:r>
              <a:rPr lang="cs-CZ" u="sng" dirty="0" smtClean="0">
                <a:solidFill>
                  <a:schemeClr val="tx1"/>
                </a:solidFill>
              </a:rPr>
              <a:t>i, í, y, ý po Z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zbylá písmena seřaď.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0595577"/>
              </p:ext>
            </p:extLst>
          </p:nvPr>
        </p:nvGraphicFramePr>
        <p:xfrm>
          <a:off x="1547664" y="2276872"/>
          <a:ext cx="6096000" cy="2560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B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R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Z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Y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P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K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A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U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K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S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I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Z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M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Z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M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I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Z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O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I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Y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O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N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E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C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Z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N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Á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V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Í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Z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!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Ě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Z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I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T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A</a:t>
                      </a:r>
                      <a:endParaRPr lang="cs-CZ" sz="2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5949280"/>
            <a:ext cx="792088" cy="369332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hlinkClick r:id="rId2"/>
              </a:rPr>
              <a:t>ozim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979712" y="2492896"/>
            <a:ext cx="316835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156176" y="2492896"/>
            <a:ext cx="0" cy="86409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019788" y="2780928"/>
            <a:ext cx="0" cy="144016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067944" y="4653136"/>
            <a:ext cx="309634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067944" y="4221088"/>
            <a:ext cx="309634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067944" y="3356992"/>
            <a:ext cx="309634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067944" y="2924944"/>
            <a:ext cx="309634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059832" y="2492896"/>
            <a:ext cx="0" cy="216024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968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Tajenka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2060848"/>
            <a:ext cx="4104456" cy="1015663"/>
          </a:xfrm>
          <a:prstGeom prst="rect">
            <a:avLst/>
          </a:prstGeom>
          <a:ln>
            <a:solidFill>
              <a:schemeClr val="tx1"/>
            </a:solidFill>
          </a:ln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 prst="softRound"/>
            <a:contourClr>
              <a:schemeClr val="accent2"/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O N E C  !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akitt\AppData\Local\Microsoft\Windows\Temporary Internet Files\Content.IE5\4R1NGP5R\MC900198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536" y="3501008"/>
            <a:ext cx="3262919" cy="2894086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068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Není-li </a:t>
            </a:r>
            <a:r>
              <a:rPr lang="cs-CZ" dirty="0">
                <a:solidFill>
                  <a:prstClr val="black"/>
                </a:solidFill>
              </a:rPr>
              <a:t>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</a:t>
            </a:r>
            <a:r>
              <a:rPr lang="cs-CZ" smtClean="0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28.3.2012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772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82</TotalTime>
  <Words>237</Words>
  <Application>Microsoft Office PowerPoint</Application>
  <PresentationFormat>Předvádění na obrazovce (4:3)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Welcome</vt:lpstr>
      <vt:lpstr>Název školy: ZŠ Klášterec nad Ohří, Krátká 676 Autor: Mgr. Hana Kittnerová Název materiálu: VY_32_INOVACE_18_24_Vyjmenovaná slova_Z_procvičování Číslo projektu: CZ.1.07/1.4.00/21.1115  </vt:lpstr>
      <vt:lpstr>Procvičování </vt:lpstr>
      <vt:lpstr>Vyjmenovaná slova po Z</vt:lpstr>
      <vt:lpstr>Doplň věty.</vt:lpstr>
      <vt:lpstr>Které obrázky patří k tomuto slovu?</vt:lpstr>
      <vt:lpstr>Ke každému obrázku utvoř větu.</vt:lpstr>
      <vt:lpstr>Možné řešení.</vt:lpstr>
      <vt:lpstr>Najdi slova s i, í, y, ý po Z,  zbylá písmena seřaď.</vt:lpstr>
      <vt:lpstr>Tajenka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hakitt</cp:lastModifiedBy>
  <cp:revision>12</cp:revision>
  <dcterms:created xsi:type="dcterms:W3CDTF">2012-01-25T19:48:13Z</dcterms:created>
  <dcterms:modified xsi:type="dcterms:W3CDTF">2012-06-16T12:53:32Z</dcterms:modified>
</cp:coreProperties>
</file>