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7AA4-5EB1-4F65-A36D-0AA21EB7404C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E10317-8F73-447F-B333-56BFFE845A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504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FF4B8B6-EA37-4A4A-8217-79F82E47729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39248AE-9C20-4BE2-9F93-EFA9DA3DB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1196752"/>
            <a:ext cx="8208912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VY_32_INOVACE_19_24_Vyjmenovaná </a:t>
            </a:r>
            <a:r>
              <a:rPr lang="cs-CZ" altLang="en-US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slova_V</a:t>
            </a:r>
            <a:r>
              <a:rPr lang="cs-CZ" altLang="en-US" sz="28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_slova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latin typeface="Times New Roman" pitchFamily="18" charset="0"/>
                <a:cs typeface="Times New Roman" pitchFamily="18" charset="0"/>
              </a:rPr>
            </a:br>
            <a:endParaRPr lang="cs-CZ" sz="28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528896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pro 3. ročník. Žák si procvičí řadu vyjmenovaných slov, do školních sešitů řeší zadané úkoly.</a:t>
            </a:r>
          </a:p>
        </p:txBody>
      </p:sp>
    </p:spTree>
    <p:extLst>
      <p:ext uri="{BB962C8B-B14F-4D97-AF65-F5344CB8AC3E}">
        <p14:creationId xmlns:p14="http://schemas.microsoft.com/office/powerpoint/2010/main" xmlns="" val="3426621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836712"/>
            <a:ext cx="7117180" cy="14700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Procvičování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356992"/>
            <a:ext cx="7117180" cy="86142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VY/VÝ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765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Kliknutím odstraň slova, která nemají předponu vy-, </a:t>
            </a:r>
            <a:r>
              <a:rPr lang="cs-CZ" dirty="0" err="1" smtClean="0">
                <a:solidFill>
                  <a:schemeClr val="tx1"/>
                </a:solidFill>
              </a:rPr>
              <a:t>vý</a:t>
            </a:r>
            <a:r>
              <a:rPr lang="cs-CZ" dirty="0" smtClean="0">
                <a:solidFill>
                  <a:schemeClr val="tx1"/>
                </a:solidFill>
              </a:rPr>
              <a:t>-.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70892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v_roste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6400" y="589208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v_letěl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94116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v_myslel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2708920"/>
            <a:ext cx="1476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v_tame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494116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v_dlička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3818657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v_pučí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1821" y="3170585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v_tězství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20486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v_hodila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404948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v_deo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5895887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v_díme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428032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v_čko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9470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051519"/>
          </a:xfr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Říkejte, odkud kdo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i="1" dirty="0" smtClean="0">
                <a:solidFill>
                  <a:schemeClr val="tx1"/>
                </a:solidFill>
              </a:rPr>
              <a:t>vyšel, vyběhl, vyskočil, vylezl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Myslivec </a:t>
            </a:r>
            <a:r>
              <a:rPr lang="cs-CZ" sz="2400" dirty="0" err="1" smtClean="0">
                <a:solidFill>
                  <a:schemeClr val="tx1"/>
                </a:solidFill>
              </a:rPr>
              <a:t>v_šel</a:t>
            </a:r>
            <a:r>
              <a:rPr lang="cs-CZ" sz="2400" dirty="0" smtClean="0">
                <a:solidFill>
                  <a:schemeClr val="tx1"/>
                </a:solidFill>
              </a:rPr>
              <a:t> z lesa.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Zajíc_________________________________________________________________________________________________________________________________________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453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051519"/>
          </a:xfr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Možné řešení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i="1" dirty="0" smtClean="0">
                <a:solidFill>
                  <a:schemeClr val="tx1"/>
                </a:solidFill>
              </a:rPr>
              <a:t>vyšel, vyběhl, vyskočil, vylezl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Myslivec vyšel z lesa.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Zajíc vyběhl </a:t>
            </a:r>
            <a:r>
              <a:rPr lang="cs-CZ" sz="2400" smtClean="0">
                <a:solidFill>
                  <a:schemeClr val="tx1"/>
                </a:solidFill>
              </a:rPr>
              <a:t>z nory.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Kočka vyskočila na okno.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Medvěd vylezl na strom.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1661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051519"/>
          </a:xfr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Doplň předponu vy- 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Cvičení přepiš do sešitu.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17983"/>
          </a:xfrm>
          <a:ln>
            <a:solidFill>
              <a:schemeClr val="tx1"/>
            </a:solidFill>
          </a:ln>
        </p:spPr>
        <p:txBody>
          <a:bodyPr anchor="t">
            <a:normAutofit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Strom má v zemi kořeny. Z kořenů __</a:t>
            </a:r>
            <a:r>
              <a:rPr lang="cs-CZ" sz="2400" dirty="0" err="1" smtClean="0">
                <a:solidFill>
                  <a:schemeClr val="tx1"/>
                </a:solidFill>
              </a:rPr>
              <a:t>růstá</a:t>
            </a:r>
            <a:r>
              <a:rPr lang="cs-CZ" sz="2400" dirty="0" smtClean="0">
                <a:solidFill>
                  <a:schemeClr val="tx1"/>
                </a:solidFill>
              </a:rPr>
              <a:t> kmen. Z kmene __rostou větve. Z větví __pučí větvičky. Z větviček __raší pupeny. </a:t>
            </a:r>
            <a:r>
              <a:rPr lang="cs-CZ" sz="2400" dirty="0" smtClean="0">
                <a:solidFill>
                  <a:schemeClr val="tx1"/>
                </a:solidFill>
              </a:rPr>
              <a:t> Z </a:t>
            </a:r>
            <a:r>
              <a:rPr lang="cs-CZ" sz="2400" dirty="0" smtClean="0">
                <a:solidFill>
                  <a:schemeClr val="tx1"/>
                </a:solidFill>
              </a:rPr>
              <a:t>pupenů __pučí listy a květy. Z květů se __vinou plody. __myslíš, jaké plody to mohou být?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95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051519"/>
          </a:xfr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Řešení.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17983"/>
          </a:xfrm>
          <a:ln>
            <a:solidFill>
              <a:schemeClr val="tx1"/>
            </a:solidFill>
          </a:ln>
        </p:spPr>
        <p:txBody>
          <a:bodyPr anchor="t">
            <a:normAutofit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Strom má v zemi kořeny. Z kořenů </a:t>
            </a:r>
            <a:r>
              <a:rPr lang="cs-CZ" sz="2400" dirty="0" smtClean="0">
                <a:solidFill>
                  <a:srgbClr val="FF0000"/>
                </a:solidFill>
              </a:rPr>
              <a:t>vyrůstá</a:t>
            </a:r>
            <a:r>
              <a:rPr lang="cs-CZ" sz="2400" dirty="0" smtClean="0">
                <a:solidFill>
                  <a:schemeClr val="tx1"/>
                </a:solidFill>
              </a:rPr>
              <a:t> kmen. Z kmene </a:t>
            </a:r>
            <a:r>
              <a:rPr lang="cs-CZ" sz="2400" dirty="0" smtClean="0">
                <a:solidFill>
                  <a:srgbClr val="FF0000"/>
                </a:solidFill>
              </a:rPr>
              <a:t>vyrostou</a:t>
            </a:r>
            <a:r>
              <a:rPr lang="cs-CZ" sz="2400" dirty="0" smtClean="0">
                <a:solidFill>
                  <a:schemeClr val="tx1"/>
                </a:solidFill>
              </a:rPr>
              <a:t> větve. Z větví </a:t>
            </a:r>
            <a:r>
              <a:rPr lang="cs-CZ" sz="2400" dirty="0" smtClean="0">
                <a:solidFill>
                  <a:srgbClr val="FF0000"/>
                </a:solidFill>
              </a:rPr>
              <a:t>vypučí</a:t>
            </a:r>
            <a:r>
              <a:rPr lang="cs-CZ" sz="2400" dirty="0" smtClean="0">
                <a:solidFill>
                  <a:schemeClr val="tx1"/>
                </a:solidFill>
              </a:rPr>
              <a:t> větvičky. Z větviček </a:t>
            </a:r>
            <a:r>
              <a:rPr lang="cs-CZ" sz="2400" dirty="0" smtClean="0">
                <a:solidFill>
                  <a:srgbClr val="FF0000"/>
                </a:solidFill>
              </a:rPr>
              <a:t>vyraší</a:t>
            </a:r>
            <a:r>
              <a:rPr lang="cs-CZ" sz="2400" dirty="0" smtClean="0">
                <a:solidFill>
                  <a:schemeClr val="tx1"/>
                </a:solidFill>
              </a:rPr>
              <a:t> pupeny. </a:t>
            </a:r>
            <a:r>
              <a:rPr lang="cs-CZ" sz="2400" dirty="0" smtClean="0">
                <a:solidFill>
                  <a:schemeClr val="tx1"/>
                </a:solidFill>
              </a:rPr>
              <a:t>           Z </a:t>
            </a:r>
            <a:r>
              <a:rPr lang="cs-CZ" sz="2400" dirty="0" smtClean="0">
                <a:solidFill>
                  <a:schemeClr val="tx1"/>
                </a:solidFill>
              </a:rPr>
              <a:t>pupenů </a:t>
            </a:r>
            <a:r>
              <a:rPr lang="cs-CZ" sz="2400" dirty="0" smtClean="0">
                <a:solidFill>
                  <a:srgbClr val="FF0000"/>
                </a:solidFill>
              </a:rPr>
              <a:t>vypučí</a:t>
            </a:r>
            <a:r>
              <a:rPr lang="cs-CZ" sz="2400" dirty="0" smtClean="0">
                <a:solidFill>
                  <a:schemeClr val="tx1"/>
                </a:solidFill>
              </a:rPr>
              <a:t> listy a květy. Z květů se </a:t>
            </a:r>
            <a:r>
              <a:rPr lang="cs-CZ" sz="2400" dirty="0" smtClean="0">
                <a:solidFill>
                  <a:srgbClr val="FF0000"/>
                </a:solidFill>
              </a:rPr>
              <a:t>vyvinou</a:t>
            </a:r>
            <a:r>
              <a:rPr lang="cs-CZ" sz="2400" dirty="0" smtClean="0">
                <a:solidFill>
                  <a:schemeClr val="tx1"/>
                </a:solidFill>
              </a:rPr>
              <a:t> plody. </a:t>
            </a:r>
            <a:r>
              <a:rPr lang="cs-CZ" sz="2400" dirty="0" smtClean="0">
                <a:solidFill>
                  <a:srgbClr val="FF0000"/>
                </a:solidFill>
              </a:rPr>
              <a:t>Vymyslíš</a:t>
            </a:r>
            <a:r>
              <a:rPr lang="cs-CZ" sz="2400" dirty="0" smtClean="0">
                <a:solidFill>
                  <a:schemeClr val="tx1"/>
                </a:solidFill>
              </a:rPr>
              <a:t>, jaké plody to mohou být?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359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051519"/>
          </a:xfr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Popisuj obrázky, využívej slov </a:t>
            </a:r>
            <a:r>
              <a:rPr lang="cs-CZ" dirty="0" smtClean="0">
                <a:solidFill>
                  <a:schemeClr val="tx1"/>
                </a:solidFill>
              </a:rPr>
              <a:t>            s </a:t>
            </a:r>
            <a:r>
              <a:rPr lang="cs-CZ" dirty="0" smtClean="0">
                <a:solidFill>
                  <a:schemeClr val="tx1"/>
                </a:solidFill>
              </a:rPr>
              <a:t>vy-, </a:t>
            </a:r>
            <a:r>
              <a:rPr lang="cs-CZ" dirty="0" err="1" smtClean="0">
                <a:solidFill>
                  <a:schemeClr val="tx1"/>
                </a:solidFill>
              </a:rPr>
              <a:t>vý</a:t>
            </a:r>
            <a:r>
              <a:rPr lang="cs-CZ" dirty="0" smtClean="0">
                <a:solidFill>
                  <a:schemeClr val="tx1"/>
                </a:solidFill>
              </a:rPr>
              <a:t>- :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hakitt\AppData\Local\Microsoft\Windows\Temporary Internet Files\Content.IE5\BRPDWFFL\MP90018054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20306"/>
            <a:ext cx="252210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kitt\AppData\Local\Microsoft\Windows\Temporary Internet Files\Content.IE5\88I0CWO1\MP9001806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42269"/>
            <a:ext cx="2565294" cy="1684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kitt\AppData\Local\Microsoft\Windows\Temporary Internet Files\Content.IE5\C4ZYPK7X\MP9004394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8132" y="2304481"/>
            <a:ext cx="2410609" cy="1609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kitt\AppData\Local\Microsoft\Windows\Temporary Internet Files\Content.IE5\BRPDWFFL\MP9004395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0701" y="5012476"/>
            <a:ext cx="2371418" cy="158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kitt\AppData\Local\Microsoft\Windows\Temporary Internet Files\Content.IE5\88I0CWO1\MP9001803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58519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577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051519"/>
          </a:xfr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Příklady.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17983"/>
          </a:xfrm>
          <a:ln>
            <a:solidFill>
              <a:schemeClr val="tx1"/>
            </a:solidFill>
          </a:ln>
        </p:spPr>
        <p:txBody>
          <a:bodyPr anchor="t">
            <a:normAutofit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Medvěd Míša vylezl na strom.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Opice vysedává na kameni.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Petr vysvětluje plán dne.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Žáci vymýšlejí řešení slovní úlohy.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Žirafa vyhlíží kamarády.</a:t>
            </a:r>
          </a:p>
          <a:p>
            <a:pPr marL="0" indent="0" algn="just">
              <a:lnSpc>
                <a:spcPct val="200000"/>
              </a:lnSpc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556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7435" y="404664"/>
            <a:ext cx="7125113" cy="92447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Použitá literatura a odkazy: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7920880" cy="5078313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</a:t>
            </a:r>
            <a:r>
              <a:rPr lang="cs-CZ" dirty="0" smtClean="0">
                <a:solidFill>
                  <a:prstClr val="black"/>
                </a:solidFill>
              </a:rPr>
              <a:t>Office – www.office.</a:t>
            </a:r>
            <a:r>
              <a:rPr lang="cs-CZ" smtClean="0">
                <a:solidFill>
                  <a:prstClr val="black"/>
                </a:solidFill>
              </a:rPr>
              <a:t>microsoft.com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Není-li </a:t>
            </a:r>
            <a:r>
              <a:rPr lang="cs-CZ" dirty="0">
                <a:solidFill>
                  <a:prstClr val="black"/>
                </a:solidFill>
              </a:rPr>
              <a:t>uvedeno </a:t>
            </a:r>
            <a:r>
              <a:rPr lang="cs-CZ" dirty="0" smtClean="0">
                <a:solidFill>
                  <a:prstClr val="black"/>
                </a:solidFill>
              </a:rPr>
              <a:t>jinak, </a:t>
            </a:r>
            <a:r>
              <a:rPr lang="cs-CZ" dirty="0">
                <a:solidFill>
                  <a:prstClr val="black"/>
                </a:solidFill>
              </a:rPr>
              <a:t>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10.4.2012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hlinkClick r:id="rId2"/>
              </a:rPr>
              <a:t>DUM uložen na- http://dumy.cz/materialy/prehled</a:t>
            </a:r>
            <a:endParaRPr lang="cs-CZ" dirty="0" smtClean="0"/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6474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68</TotalTime>
  <Words>319</Words>
  <Application>Microsoft Office PowerPoint</Application>
  <PresentationFormat>Předvádění na obrazovce (4:3)</PresentationFormat>
  <Paragraphs>49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Název školy: ZŠ Klášterec nad Ohří, Krátká 676 Autor: Mgr. Hana Kittnerová Název materiálu: VY_32_INOVACE_19_24_Vyjmenovaná slova_V_slova Číslo projektu: CZ.1.07/1.4.00/21.1115  </vt:lpstr>
      <vt:lpstr>Procvičování</vt:lpstr>
      <vt:lpstr>Kliknutím odstraň slova, která nemají předponu vy-, vý-.</vt:lpstr>
      <vt:lpstr>Říkejte, odkud kdo  vyšel, vyběhl, vyskočil, vylezl:</vt:lpstr>
      <vt:lpstr>Možné řešení vyšel, vyběhl, vyskočil, vylezl:</vt:lpstr>
      <vt:lpstr>Doplň předponu vy- : Cvičení přepiš do sešitu.</vt:lpstr>
      <vt:lpstr>Řešení.</vt:lpstr>
      <vt:lpstr>Popisuj obrázky, využívej slov             s vy-, vý- :</vt:lpstr>
      <vt:lpstr>Příklady.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Dum</cp:lastModifiedBy>
  <cp:revision>17</cp:revision>
  <dcterms:created xsi:type="dcterms:W3CDTF">2012-01-25T19:49:18Z</dcterms:created>
  <dcterms:modified xsi:type="dcterms:W3CDTF">2012-06-17T08:38:55Z</dcterms:modified>
</cp:coreProperties>
</file>