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73" r:id="rId2"/>
    <p:sldId id="258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4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36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B917BD-4EED-4B92-9B3F-B8FFE754D6D7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8EF150-3339-42DD-B995-AE66565E13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045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E71F3F-0016-4A75-8D8D-CEAF7B4B074A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949A3E1-D897-4142-935F-A062F9F8BD8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1196752"/>
            <a:ext cx="8208912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0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VY_32_INOVACE_20_24_Vyjmenovaná </a:t>
            </a:r>
            <a:r>
              <a:rPr lang="cs-CZ" altLang="en-US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slova_VZ</a:t>
            </a:r>
            <a:r>
              <a:rPr lang="cs-CZ" altLang="en-US" sz="2800" i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_opakování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b="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latin typeface="Times New Roman" pitchFamily="18" charset="0"/>
                <a:cs typeface="Times New Roman" pitchFamily="18" charset="0"/>
              </a:rPr>
            </a:br>
            <a:endParaRPr lang="cs-CZ" sz="2800" b="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528896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>
                <a:solidFill>
                  <a:schemeClr val="tx1"/>
                </a:solidFill>
              </a:rPr>
              <a:t>Prezentace pro 3. ročník. Žák si procvičí řadu vyjmenovaných slov, </a:t>
            </a:r>
            <a:r>
              <a:rPr lang="cs-CZ" sz="2400" dirty="0" smtClean="0">
                <a:solidFill>
                  <a:schemeClr val="tx1"/>
                </a:solidFill>
              </a:rPr>
              <a:t>doplní písmeno do daného slova.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03148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3608" y="836712"/>
            <a:ext cx="7117180" cy="147002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Opakování</a:t>
            </a:r>
            <a:endParaRPr lang="cs-CZ" sz="48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43608" y="2924944"/>
            <a:ext cx="7117180" cy="129346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>
            <a:normAutofit fontScale="92500" lnSpcReduction="20000"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VYJMENOVANÁ SLOVA </a:t>
            </a:r>
          </a:p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V, Z</a:t>
            </a:r>
            <a:endParaRPr lang="cs-CZ" sz="4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39366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Utrhl se mi </a:t>
            </a:r>
            <a:r>
              <a:rPr lang="cs-CZ" sz="3200" dirty="0" err="1" smtClean="0">
                <a:solidFill>
                  <a:schemeClr val="tx1"/>
                </a:solidFill>
              </a:rPr>
              <a:t>jaz_k</a:t>
            </a:r>
            <a:r>
              <a:rPr lang="cs-CZ" sz="3200" dirty="0" smtClean="0">
                <a:solidFill>
                  <a:schemeClr val="tx1"/>
                </a:solidFill>
              </a:rPr>
              <a:t> v botě.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2" name="Šipka doprava 1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54735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Svinuté lano </a:t>
            </a:r>
            <a:r>
              <a:rPr lang="cs-CZ" sz="3200" dirty="0" err="1" smtClean="0">
                <a:solidFill>
                  <a:schemeClr val="tx1"/>
                </a:solidFill>
              </a:rPr>
              <a:t>v_selo</a:t>
            </a:r>
            <a:r>
              <a:rPr lang="cs-CZ" sz="3200" dirty="0" smtClean="0">
                <a:solidFill>
                  <a:schemeClr val="tx1"/>
                </a:solidFill>
              </a:rPr>
              <a:t> na hřebíku.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54828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Letos začala </a:t>
            </a:r>
            <a:r>
              <a:rPr lang="cs-CZ" sz="3200" dirty="0" err="1" smtClean="0">
                <a:solidFill>
                  <a:schemeClr val="tx1"/>
                </a:solidFill>
              </a:rPr>
              <a:t>z_ma</a:t>
            </a:r>
            <a:r>
              <a:rPr lang="cs-CZ" sz="3200" dirty="0" smtClean="0">
                <a:solidFill>
                  <a:schemeClr val="tx1"/>
                </a:solidFill>
              </a:rPr>
              <a:t> brzy.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41265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err="1" smtClean="0">
                <a:solidFill>
                  <a:schemeClr val="tx1"/>
                </a:solidFill>
              </a:rPr>
              <a:t>V_zval</a:t>
            </a:r>
            <a:r>
              <a:rPr lang="cs-CZ" sz="3200" dirty="0" smtClean="0">
                <a:solidFill>
                  <a:schemeClr val="tx1"/>
                </a:solidFill>
              </a:rPr>
              <a:t> Zitu ke hře.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066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Jaké znáš početní </a:t>
            </a:r>
            <a:r>
              <a:rPr lang="cs-CZ" sz="3200" dirty="0" err="1" smtClean="0">
                <a:solidFill>
                  <a:schemeClr val="tx1"/>
                </a:solidFill>
              </a:rPr>
              <a:t>v_kony</a:t>
            </a:r>
            <a:r>
              <a:rPr lang="cs-CZ" sz="3200" dirty="0" smtClean="0">
                <a:solidFill>
                  <a:schemeClr val="tx1"/>
                </a:solidFill>
              </a:rPr>
              <a:t>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582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Chci umět několik cizích </a:t>
            </a:r>
            <a:r>
              <a:rPr lang="cs-CZ" sz="3200" dirty="0" err="1" smtClean="0">
                <a:solidFill>
                  <a:schemeClr val="tx1"/>
                </a:solidFill>
              </a:rPr>
              <a:t>jaz_ků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143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Bylo slyšet </a:t>
            </a:r>
            <a:r>
              <a:rPr lang="cs-CZ" sz="3200" dirty="0" err="1" smtClean="0">
                <a:solidFill>
                  <a:schemeClr val="tx1"/>
                </a:solidFill>
              </a:rPr>
              <a:t>v_skání</a:t>
            </a:r>
            <a:r>
              <a:rPr lang="cs-CZ" sz="3200" dirty="0" smtClean="0">
                <a:solidFill>
                  <a:schemeClr val="tx1"/>
                </a:solidFill>
              </a:rPr>
              <a:t> dětí.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579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Při hodině se </a:t>
            </a:r>
            <a:r>
              <a:rPr lang="cs-CZ" sz="3200" dirty="0" err="1" smtClean="0">
                <a:solidFill>
                  <a:schemeClr val="tx1"/>
                </a:solidFill>
              </a:rPr>
              <a:t>nežv_ká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5487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Obléknu si bílou </a:t>
            </a:r>
            <a:r>
              <a:rPr lang="cs-CZ" sz="3200" dirty="0" err="1" smtClean="0">
                <a:solidFill>
                  <a:schemeClr val="tx1"/>
                </a:solidFill>
              </a:rPr>
              <a:t>blůz_čku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481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440160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Slimáci </a:t>
            </a:r>
            <a:r>
              <a:rPr lang="cs-CZ" sz="3200" dirty="0" err="1" smtClean="0">
                <a:solidFill>
                  <a:schemeClr val="tx1"/>
                </a:solidFill>
              </a:rPr>
              <a:t>v_padají</a:t>
            </a:r>
            <a:r>
              <a:rPr lang="cs-CZ" sz="3200" dirty="0" smtClean="0">
                <a:solidFill>
                  <a:schemeClr val="tx1"/>
                </a:solidFill>
              </a:rPr>
              <a:t> jako hlemýždi bez ulity.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285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err="1" smtClean="0">
                <a:solidFill>
                  <a:schemeClr val="tx1"/>
                </a:solidFill>
              </a:rPr>
              <a:t>Jez_nky</a:t>
            </a:r>
            <a:r>
              <a:rPr lang="cs-CZ" sz="3200" dirty="0" smtClean="0">
                <a:solidFill>
                  <a:schemeClr val="tx1"/>
                </a:solidFill>
              </a:rPr>
              <a:t> jsou pohádkové bytosti.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2849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Sysel polekaně </a:t>
            </a:r>
            <a:r>
              <a:rPr lang="cs-CZ" sz="3200" dirty="0" err="1" smtClean="0">
                <a:solidFill>
                  <a:schemeClr val="tx1"/>
                </a:solidFill>
              </a:rPr>
              <a:t>v_pískl</a:t>
            </a:r>
            <a:r>
              <a:rPr lang="cs-CZ" sz="3200" dirty="0" smtClean="0">
                <a:solidFill>
                  <a:schemeClr val="tx1"/>
                </a:solidFill>
              </a:rPr>
              <a:t>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59832" y="4760547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10790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043608" y="2204864"/>
            <a:ext cx="7125112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Kdy ti </a:t>
            </a:r>
            <a:r>
              <a:rPr lang="cs-CZ" sz="3200" dirty="0" err="1" smtClean="0">
                <a:solidFill>
                  <a:schemeClr val="tx1"/>
                </a:solidFill>
              </a:rPr>
              <a:t>v_padl</a:t>
            </a:r>
            <a:r>
              <a:rPr lang="cs-CZ" sz="3200" dirty="0" smtClean="0">
                <a:solidFill>
                  <a:schemeClr val="tx1"/>
                </a:solidFill>
              </a:rPr>
              <a:t> zub?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9080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ln>
            <a:solidFill>
              <a:schemeClr val="tx1"/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Správně doplň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539552" y="2204864"/>
            <a:ext cx="7920880" cy="1045575"/>
          </a:xfrm>
          <a:ln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Město </a:t>
            </a:r>
            <a:r>
              <a:rPr lang="cs-CZ" sz="3200" dirty="0" err="1" smtClean="0">
                <a:solidFill>
                  <a:schemeClr val="tx1"/>
                </a:solidFill>
              </a:rPr>
              <a:t>V_mperk</a:t>
            </a:r>
            <a:r>
              <a:rPr lang="cs-CZ" sz="3200" dirty="0" smtClean="0">
                <a:solidFill>
                  <a:schemeClr val="tx1"/>
                </a:solidFill>
              </a:rPr>
              <a:t> leží poblíž Prachatic.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4832285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i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4828261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/>
              <a:t>í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04048" y="4832283"/>
            <a:ext cx="720080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y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660232" y="4832284"/>
            <a:ext cx="816527" cy="646331"/>
          </a:xfrm>
          <a:prstGeom prst="rect">
            <a:avLst/>
          </a:prstGeom>
          <a:ln/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square" rtlCol="0" anchor="ctr">
            <a:spAutoFit/>
          </a:bodyPr>
          <a:lstStyle/>
          <a:p>
            <a:pPr algn="ctr"/>
            <a:r>
              <a:rPr lang="cs-CZ" sz="3600" b="1" dirty="0" smtClean="0"/>
              <a:t>ý</a:t>
            </a:r>
            <a:endParaRPr lang="cs-CZ" sz="3600" b="1" dirty="0"/>
          </a:p>
        </p:txBody>
      </p:sp>
      <p:sp>
        <p:nvSpPr>
          <p:cNvPr id="9" name="Šipka doprava 8"/>
          <p:cNvSpPr/>
          <p:nvPr/>
        </p:nvSpPr>
        <p:spPr>
          <a:xfrm>
            <a:off x="7380312" y="6165304"/>
            <a:ext cx="1512168" cy="6290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0687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5792" y="692696"/>
            <a:ext cx="7117178" cy="14688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44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GRATULUJI</a:t>
            </a:r>
            <a:endParaRPr lang="cs-CZ" sz="4400" b="1" dirty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78237" y="3068960"/>
            <a:ext cx="2592288" cy="860400"/>
          </a:xfr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jsi u konce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hakitt\AppData\Local\Microsoft\Windows\Temporary Internet Files\Content.IE5\C4ZYPK7X\MC90042980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581128"/>
            <a:ext cx="1412875" cy="1793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666810" y="6375003"/>
            <a:ext cx="395536" cy="395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82350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20" dur="47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2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37435" y="404664"/>
            <a:ext cx="7125113" cy="924475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Použitá literatura a odkazy: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628800"/>
            <a:ext cx="7920880" cy="5078313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</a:t>
            </a:r>
            <a:r>
              <a:rPr lang="cs-CZ" dirty="0" smtClean="0">
                <a:solidFill>
                  <a:prstClr val="black"/>
                </a:solidFill>
              </a:rPr>
              <a:t>Office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Není-li </a:t>
            </a:r>
            <a:r>
              <a:rPr lang="cs-CZ" dirty="0">
                <a:solidFill>
                  <a:prstClr val="black"/>
                </a:solidFill>
              </a:rPr>
              <a:t>uvedeno jinak 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</a:t>
            </a:r>
            <a:r>
              <a:rPr lang="cs-CZ" dirty="0" smtClean="0">
                <a:solidFill>
                  <a:prstClr val="black"/>
                </a:solidFill>
              </a:rPr>
              <a:t>9</a:t>
            </a:r>
            <a:r>
              <a:rPr lang="cs-CZ" dirty="0" smtClean="0">
                <a:solidFill>
                  <a:prstClr val="black"/>
                </a:solidFill>
              </a:rPr>
              <a:t>.5.2012</a:t>
            </a:r>
            <a:endParaRPr lang="cs-CZ" dirty="0" smtClean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hlinkClick r:id="rId2"/>
              </a:rPr>
              <a:t>DUM uložen na- http://dumy.cz/materialy/prehled</a:t>
            </a:r>
            <a:endParaRPr lang="cs-CZ" dirty="0" smtClean="0"/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43718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53</TotalTime>
  <Words>284</Words>
  <Application>Microsoft Office PowerPoint</Application>
  <PresentationFormat>Předvádění na obrazovce (4:3)</PresentationFormat>
  <Paragraphs>105</Paragraphs>
  <Slides>18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Spring</vt:lpstr>
      <vt:lpstr>Název školy: ZŠ Klášterec nad Ohří, Krátká 676 Autor: Mgr. Hana Kittnerová Název materiálu: VY_32_INOVACE_20_24_Vyjmenovaná slova_VZ_opakování Číslo projektu: CZ.1.07/1.4.00/21.1115  </vt:lpstr>
      <vt:lpstr>Opakování</vt:lpstr>
      <vt:lpstr>Správně doplň</vt:lpstr>
      <vt:lpstr>Správně doplň</vt:lpstr>
      <vt:lpstr>Správně doplň</vt:lpstr>
      <vt:lpstr>Správně doplň</vt:lpstr>
      <vt:lpstr>Správně doplň</vt:lpstr>
      <vt:lpstr>Správně doplň</vt:lpstr>
      <vt:lpstr>Správně doplň</vt:lpstr>
      <vt:lpstr>Správně doplň</vt:lpstr>
      <vt:lpstr>Správně doplň</vt:lpstr>
      <vt:lpstr>Správně doplň.</vt:lpstr>
      <vt:lpstr>Správně doplň</vt:lpstr>
      <vt:lpstr>Správně doplň</vt:lpstr>
      <vt:lpstr>Správně doplň</vt:lpstr>
      <vt:lpstr>Správně doplň</vt:lpstr>
      <vt:lpstr>GRATULUJI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hakitt</dc:creator>
  <cp:lastModifiedBy>hakitt</cp:lastModifiedBy>
  <cp:revision>16</cp:revision>
  <dcterms:created xsi:type="dcterms:W3CDTF">2012-01-25T19:49:54Z</dcterms:created>
  <dcterms:modified xsi:type="dcterms:W3CDTF">2012-06-16T13:42:54Z</dcterms:modified>
</cp:coreProperties>
</file>