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F65A9B-7D4D-410A-A8A4-5BFB5FB7351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6828A9-1808-4838-968D-EC03C503A5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786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6828A9-1808-4838-968D-EC03C503A51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572D19-536D-4C48-A45D-4939051E63C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621B39-E97B-4124-AE61-A003F2A8F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324544" y="6858000"/>
            <a:ext cx="504056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95536" y="6691293"/>
            <a:ext cx="6207224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04664"/>
            <a:ext cx="648072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3310860"/>
              </p:ext>
            </p:extLst>
          </p:nvPr>
        </p:nvGraphicFramePr>
        <p:xfrm>
          <a:off x="395536" y="2348880"/>
          <a:ext cx="866513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65132"/>
              </a:tblGrid>
              <a:tr h="236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dějiny – Naše země ve druhé polovině 19. století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Naše země ve druhé polovině 19. století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1. Přiřaď rok k události: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1867                        Fundamentálky</a:t>
            </a:r>
          </a:p>
          <a:p>
            <a:pPr marL="514350" indent="-514350">
              <a:buNone/>
            </a:pPr>
            <a:r>
              <a:rPr lang="cs-CZ" dirty="0" smtClean="0"/>
              <a:t>      1866                        nástup Františka  Josefa I.</a:t>
            </a:r>
          </a:p>
          <a:p>
            <a:pPr marL="514350" indent="-514350">
              <a:buNone/>
            </a:pPr>
            <a:r>
              <a:rPr lang="cs-CZ" dirty="0" smtClean="0"/>
              <a:t>      1871                        vznik </a:t>
            </a:r>
            <a:r>
              <a:rPr lang="cs-CZ" dirty="0" smtClean="0"/>
              <a:t>Rakouska - Uherska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1848                        bitva u Hradce Králové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1867                        Fundamentálky</a:t>
            </a:r>
          </a:p>
          <a:p>
            <a:pPr marL="514350" indent="-514350">
              <a:buNone/>
            </a:pPr>
            <a:r>
              <a:rPr lang="cs-CZ" dirty="0" smtClean="0"/>
              <a:t>1866                        nástup Františka  Josefa I.</a:t>
            </a:r>
          </a:p>
          <a:p>
            <a:pPr marL="514350" indent="-514350">
              <a:buNone/>
            </a:pPr>
            <a:r>
              <a:rPr lang="cs-CZ" dirty="0" smtClean="0"/>
              <a:t>1871                        vznik </a:t>
            </a:r>
            <a:r>
              <a:rPr lang="cs-CZ" dirty="0" err="1" smtClean="0"/>
              <a:t>Rakouska</a:t>
            </a:r>
            <a:r>
              <a:rPr lang="cs-CZ" dirty="0" smtClean="0"/>
              <a:t>-Uherska</a:t>
            </a:r>
          </a:p>
          <a:p>
            <a:pPr marL="514350" indent="-514350">
              <a:buNone/>
            </a:pPr>
            <a:r>
              <a:rPr lang="cs-CZ" dirty="0" smtClean="0"/>
              <a:t>1848                        bitva u Hradce Králové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547664" y="2492896"/>
            <a:ext cx="180020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547664" y="3068960"/>
            <a:ext cx="172819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619672" y="2564904"/>
            <a:ext cx="187220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547664" y="3140968"/>
            <a:ext cx="194421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 Napiš, čím se zabývali:</a:t>
            </a:r>
          </a:p>
          <a:p>
            <a:pPr>
              <a:buNone/>
            </a:pPr>
            <a:r>
              <a:rPr lang="cs-CZ" dirty="0" smtClean="0"/>
              <a:t>    B. Smetana</a:t>
            </a:r>
          </a:p>
          <a:p>
            <a:pPr>
              <a:buNone/>
            </a:pPr>
            <a:r>
              <a:rPr lang="cs-CZ" dirty="0" smtClean="0"/>
              <a:t>    J. Mánes</a:t>
            </a:r>
          </a:p>
          <a:p>
            <a:pPr>
              <a:buNone/>
            </a:pPr>
            <a:r>
              <a:rPr lang="cs-CZ" dirty="0" smtClean="0"/>
              <a:t>    M. </a:t>
            </a:r>
            <a:r>
              <a:rPr lang="cs-CZ" dirty="0" err="1" smtClean="0"/>
              <a:t>Tyrš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M. Aleš</a:t>
            </a:r>
          </a:p>
          <a:p>
            <a:pPr>
              <a:buNone/>
            </a:pPr>
            <a:r>
              <a:rPr lang="cs-CZ" dirty="0" smtClean="0"/>
              <a:t>    J. Neruda</a:t>
            </a:r>
          </a:p>
          <a:p>
            <a:pPr>
              <a:buNone/>
            </a:pPr>
            <a:r>
              <a:rPr lang="cs-CZ" dirty="0" smtClean="0"/>
              <a:t>    J.V. </a:t>
            </a:r>
            <a:r>
              <a:rPr lang="cs-CZ" dirty="0" err="1" smtClean="0"/>
              <a:t>Myslbek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Řešení: </a:t>
            </a:r>
          </a:p>
          <a:p>
            <a:pPr>
              <a:buNone/>
            </a:pPr>
            <a:r>
              <a:rPr lang="cs-CZ" dirty="0" smtClean="0"/>
              <a:t>B. Smetana     -   hudební skladatel</a:t>
            </a:r>
          </a:p>
          <a:p>
            <a:pPr>
              <a:buNone/>
            </a:pPr>
            <a:r>
              <a:rPr lang="cs-CZ" dirty="0" smtClean="0"/>
              <a:t>J. Mánes          -   malíř</a:t>
            </a:r>
          </a:p>
          <a:p>
            <a:pPr>
              <a:buNone/>
            </a:pPr>
            <a:r>
              <a:rPr lang="cs-CZ" dirty="0" smtClean="0"/>
              <a:t> M. </a:t>
            </a:r>
            <a:r>
              <a:rPr lang="cs-CZ" dirty="0" err="1" smtClean="0"/>
              <a:t>Tyrš</a:t>
            </a:r>
            <a:r>
              <a:rPr lang="cs-CZ" dirty="0" smtClean="0"/>
              <a:t>            -   tělovýchovná jednota Sokol</a:t>
            </a:r>
          </a:p>
          <a:p>
            <a:pPr>
              <a:buNone/>
            </a:pPr>
            <a:r>
              <a:rPr lang="cs-CZ" dirty="0" smtClean="0"/>
              <a:t> M. Aleš           -   malíř</a:t>
            </a:r>
          </a:p>
          <a:p>
            <a:pPr>
              <a:buNone/>
            </a:pPr>
            <a:r>
              <a:rPr lang="cs-CZ" dirty="0" smtClean="0"/>
              <a:t> J. Neruda       -    spisovatel</a:t>
            </a:r>
          </a:p>
          <a:p>
            <a:pPr>
              <a:buNone/>
            </a:pPr>
            <a:r>
              <a:rPr lang="cs-CZ" dirty="0" smtClean="0"/>
              <a:t> J.V. </a:t>
            </a:r>
            <a:r>
              <a:rPr lang="cs-CZ" dirty="0" err="1" smtClean="0"/>
              <a:t>Myslbek</a:t>
            </a:r>
            <a:r>
              <a:rPr lang="cs-CZ" dirty="0" smtClean="0"/>
              <a:t>   -    sochař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 Vytvoř správné dvojice:</a:t>
            </a:r>
          </a:p>
          <a:p>
            <a:pPr>
              <a:buNone/>
            </a:pPr>
            <a:r>
              <a:rPr lang="cs-CZ" dirty="0" smtClean="0"/>
              <a:t>                                               politika ústupků a  </a:t>
            </a:r>
          </a:p>
          <a:p>
            <a:pPr algn="ctr">
              <a:buNone/>
            </a:pPr>
            <a:r>
              <a:rPr lang="cs-CZ" dirty="0" smtClean="0"/>
              <a:t>                                     malých úspěchů</a:t>
            </a:r>
          </a:p>
          <a:p>
            <a:pPr algn="ctr">
              <a:buNone/>
            </a:pPr>
            <a:r>
              <a:rPr lang="cs-CZ" dirty="0" smtClean="0"/>
              <a:t>    </a:t>
            </a:r>
          </a:p>
          <a:p>
            <a:pPr algn="ctr">
              <a:buNone/>
            </a:pPr>
            <a:r>
              <a:rPr lang="cs-CZ" dirty="0" smtClean="0"/>
              <a:t>                                         politika neúčasti na    </a:t>
            </a:r>
          </a:p>
          <a:p>
            <a:pPr algn="ctr">
              <a:buNone/>
            </a:pPr>
            <a:r>
              <a:rPr lang="cs-CZ" dirty="0" smtClean="0"/>
              <a:t>                                 říšském sněmu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 rot="21241611">
            <a:off x="794148" y="2467600"/>
            <a:ext cx="2997538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DROBEČKOVÁ POLITIKA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 rot="1748035">
            <a:off x="729043" y="4425319"/>
            <a:ext cx="2855202" cy="9287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PASIVNÍ POLITIKA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Řešení: </a:t>
            </a:r>
          </a:p>
          <a:p>
            <a:pPr>
              <a:buNone/>
            </a:pPr>
            <a:r>
              <a:rPr lang="cs-CZ" dirty="0" smtClean="0"/>
              <a:t>                                             politika ústupků a </a:t>
            </a:r>
          </a:p>
          <a:p>
            <a:pPr>
              <a:buNone/>
            </a:pPr>
            <a:r>
              <a:rPr lang="cs-CZ" dirty="0" smtClean="0"/>
              <a:t>                                             malých úspěchů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politika neúčasti na </a:t>
            </a:r>
          </a:p>
          <a:p>
            <a:pPr>
              <a:buNone/>
            </a:pPr>
            <a:r>
              <a:rPr lang="cs-CZ" dirty="0" smtClean="0"/>
              <a:t>                                            říšském sněmu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1187624" y="2420888"/>
            <a:ext cx="2592288" cy="7920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Drobečková politika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1115616" y="4653136"/>
            <a:ext cx="2736304" cy="7920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Pasivní politika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4. Rozhodni, která tvrzení jsou správná:</a:t>
            </a:r>
          </a:p>
          <a:p>
            <a:pPr>
              <a:buNone/>
            </a:pPr>
            <a:r>
              <a:rPr lang="cs-CZ" dirty="0" smtClean="0"/>
              <a:t>    a) Předlitavsko bylo součástí </a:t>
            </a:r>
            <a:r>
              <a:rPr lang="cs-CZ" dirty="0" smtClean="0"/>
              <a:t>Rakouska -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Uherska.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dirty="0" smtClean="0"/>
              <a:t>ANO - NE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b) V roce 1867 došlo ke zrovnoprávnění </a:t>
            </a:r>
          </a:p>
          <a:p>
            <a:pPr>
              <a:buNone/>
            </a:pPr>
            <a:r>
              <a:rPr lang="cs-CZ" dirty="0" smtClean="0"/>
              <a:t>        českého národa s německým.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dirty="0" smtClean="0"/>
              <a:t>ANO - NE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c) Čechy se nacházely v Zalitavsku.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Řešení:</a:t>
            </a:r>
          </a:p>
          <a:p>
            <a:pPr>
              <a:buNone/>
            </a:pPr>
            <a:r>
              <a:rPr lang="cs-CZ" sz="2800" dirty="0" smtClean="0"/>
              <a:t>    a) Předlitavsko bylo součástí </a:t>
            </a:r>
            <a:r>
              <a:rPr lang="cs-CZ" sz="2800" dirty="0" smtClean="0"/>
              <a:t>Rakouska -  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Uherska.</a:t>
            </a:r>
          </a:p>
          <a:p>
            <a:pPr>
              <a:buNone/>
            </a:pPr>
            <a:r>
              <a:rPr lang="cs-CZ" sz="2800" dirty="0" smtClean="0"/>
              <a:t>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-NE</a:t>
            </a:r>
          </a:p>
          <a:p>
            <a:pPr>
              <a:buNone/>
            </a:pPr>
            <a:r>
              <a:rPr lang="cs-CZ" sz="2800" dirty="0" smtClean="0"/>
              <a:t>    b) V roce 1867 došlo ke zrovnoprávnění </a:t>
            </a:r>
          </a:p>
          <a:p>
            <a:pPr>
              <a:buNone/>
            </a:pPr>
            <a:r>
              <a:rPr lang="cs-CZ" sz="2800" dirty="0" smtClean="0"/>
              <a:t>        českého národa s německým.</a:t>
            </a:r>
          </a:p>
          <a:p>
            <a:pPr>
              <a:buNone/>
            </a:pPr>
            <a:r>
              <a:rPr lang="cs-CZ" sz="2800" dirty="0" smtClean="0"/>
              <a:t>                                 </a:t>
            </a:r>
            <a:r>
              <a:rPr lang="cs-CZ" sz="2800" dirty="0" smtClean="0"/>
              <a:t>ANO - </a:t>
            </a:r>
            <a:r>
              <a:rPr lang="cs-CZ" sz="2800" dirty="0" smtClean="0">
                <a:solidFill>
                  <a:srgbClr val="FF0000"/>
                </a:solidFill>
              </a:rPr>
              <a:t>NE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</a:t>
            </a:r>
            <a:r>
              <a:rPr lang="cs-CZ" sz="2800" dirty="0" smtClean="0"/>
              <a:t>c) Čechy se nacházely v Zalitavsku.</a:t>
            </a:r>
          </a:p>
          <a:p>
            <a:pPr>
              <a:buNone/>
            </a:pPr>
            <a:r>
              <a:rPr lang="cs-CZ" sz="2800" dirty="0" smtClean="0"/>
              <a:t>                                </a:t>
            </a:r>
            <a:r>
              <a:rPr lang="cs-CZ" sz="2800" dirty="0" smtClean="0"/>
              <a:t>ANO - </a:t>
            </a:r>
            <a:r>
              <a:rPr lang="cs-CZ" sz="2800" dirty="0" smtClean="0">
                <a:solidFill>
                  <a:srgbClr val="FF0000"/>
                </a:solidFill>
              </a:rPr>
              <a:t>NE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upevní vědomosti získané z předchozí výkladové hodiny. Uvědomí si důležitost aktivit české politické reprezentace pro další vývoj.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56</TotalTime>
  <Words>361</Words>
  <Application>Microsoft Office PowerPoint</Application>
  <PresentationFormat>Předvádění na obrazovce (4:3)</PresentationFormat>
  <Paragraphs>82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Naše země ve druhé polovině 19. století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expert</cp:lastModifiedBy>
  <cp:revision>19</cp:revision>
  <cp:lastPrinted>2012-02-13T07:35:16Z</cp:lastPrinted>
  <dcterms:created xsi:type="dcterms:W3CDTF">2011-11-01T10:02:14Z</dcterms:created>
  <dcterms:modified xsi:type="dcterms:W3CDTF">2012-03-05T13:03:25Z</dcterms:modified>
</cp:coreProperties>
</file>