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7" r:id="rId2"/>
    <p:sldId id="258" r:id="rId3"/>
    <p:sldId id="259" r:id="rId4"/>
    <p:sldId id="260" r:id="rId5"/>
    <p:sldId id="261" r:id="rId6"/>
    <p:sldId id="262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5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2FC396-AABC-410A-902B-120773719644}" type="datetimeFigureOut">
              <a:rPr lang="cs-CZ" smtClean="0"/>
              <a:pPr/>
              <a:t>6.12.2011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A04624-323E-497D-8EFE-336D170B0ED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2FC396-AABC-410A-902B-120773719644}" type="datetimeFigureOut">
              <a:rPr lang="cs-CZ" smtClean="0"/>
              <a:pPr/>
              <a:t>6.12.2011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A04624-323E-497D-8EFE-336D170B0ED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2FC396-AABC-410A-902B-120773719644}" type="datetimeFigureOut">
              <a:rPr lang="cs-CZ" smtClean="0"/>
              <a:pPr/>
              <a:t>6.12.2011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A04624-323E-497D-8EFE-336D170B0ED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2FC396-AABC-410A-902B-120773719644}" type="datetimeFigureOut">
              <a:rPr lang="cs-CZ" smtClean="0"/>
              <a:pPr/>
              <a:t>6.12.2011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A04624-323E-497D-8EFE-336D170B0ED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2FC396-AABC-410A-902B-120773719644}" type="datetimeFigureOut">
              <a:rPr lang="cs-CZ" smtClean="0"/>
              <a:pPr/>
              <a:t>6.12.2011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A04624-323E-497D-8EFE-336D170B0ED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2FC396-AABC-410A-902B-120773719644}" type="datetimeFigureOut">
              <a:rPr lang="cs-CZ" smtClean="0"/>
              <a:pPr/>
              <a:t>6.12.2011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A04624-323E-497D-8EFE-336D170B0ED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2FC396-AABC-410A-902B-120773719644}" type="datetimeFigureOut">
              <a:rPr lang="cs-CZ" smtClean="0"/>
              <a:pPr/>
              <a:t>6.12.2011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A04624-323E-497D-8EFE-336D170B0ED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2FC396-AABC-410A-902B-120773719644}" type="datetimeFigureOut">
              <a:rPr lang="cs-CZ" smtClean="0"/>
              <a:pPr/>
              <a:t>6.12.2011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A04624-323E-497D-8EFE-336D170B0ED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2FC396-AABC-410A-902B-120773719644}" type="datetimeFigureOut">
              <a:rPr lang="cs-CZ" smtClean="0"/>
              <a:pPr/>
              <a:t>6.12.2011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A04624-323E-497D-8EFE-336D170B0ED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2FC396-AABC-410A-902B-120773719644}" type="datetimeFigureOut">
              <a:rPr lang="cs-CZ" smtClean="0"/>
              <a:pPr/>
              <a:t>6.12.2011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A04624-323E-497D-8EFE-336D170B0ED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2FC396-AABC-410A-902B-120773719644}" type="datetimeFigureOut">
              <a:rPr lang="cs-CZ" smtClean="0"/>
              <a:pPr/>
              <a:t>6.12.2011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A04624-323E-497D-8EFE-336D170B0ED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2FC396-AABC-410A-902B-120773719644}" type="datetimeFigureOut">
              <a:rPr lang="cs-CZ" smtClean="0"/>
              <a:pPr/>
              <a:t>6.12.2011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A04624-323E-497D-8EFE-336D170B0ED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.w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1.wmf"/><Relationship Id="rId5" Type="http://schemas.openxmlformats.org/officeDocument/2006/relationships/image" Target="../media/image10.wmf"/><Relationship Id="rId4" Type="http://schemas.openxmlformats.org/officeDocument/2006/relationships/image" Target="../media/image9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4.wmf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endParaRPr lang="cs-CZ" dirty="0" smtClean="0"/>
          </a:p>
          <a:p>
            <a:endParaRPr lang="cs-CZ" dirty="0"/>
          </a:p>
          <a:p>
            <a:pPr marL="0" indent="0" algn="ctr">
              <a:buNone/>
            </a:pPr>
            <a:r>
              <a:rPr lang="cs-CZ" dirty="0" smtClean="0"/>
              <a:t>Anglický jazyk - gramatika</a:t>
            </a:r>
            <a:endParaRPr lang="cs-CZ" dirty="0" smtClean="0"/>
          </a:p>
          <a:p>
            <a:endParaRPr lang="cs-CZ" dirty="0"/>
          </a:p>
          <a:p>
            <a:pPr marL="0" indent="0" algn="ctr">
              <a:buNone/>
            </a:pPr>
            <a:r>
              <a:rPr lang="cs-CZ" dirty="0" smtClean="0"/>
              <a:t>Autor:  Mgr. Vlasta Skořepová</a:t>
            </a:r>
          </a:p>
          <a:p>
            <a:endParaRPr lang="cs-CZ" dirty="0" smtClean="0"/>
          </a:p>
          <a:p>
            <a:pPr marL="0" indent="0" algn="ctr">
              <a:buNone/>
            </a:pPr>
            <a:r>
              <a:rPr lang="cs-CZ" dirty="0" smtClean="0"/>
              <a:t>VY_32_INOVACE_41_Přítomný čas prostý – 3.os j.č.</a:t>
            </a:r>
          </a:p>
          <a:p>
            <a:endParaRPr lang="cs-CZ" dirty="0"/>
          </a:p>
          <a:p>
            <a:endParaRPr lang="cs-CZ" dirty="0"/>
          </a:p>
          <a:p>
            <a:pPr marL="0" indent="0" algn="ctr">
              <a:buNone/>
            </a:pPr>
            <a:r>
              <a:rPr lang="cs-CZ" sz="1400" dirty="0" smtClean="0"/>
              <a:t>Vytvořeno v rámci projektu „EU peníze školám“.</a:t>
            </a:r>
          </a:p>
          <a:p>
            <a:pPr marL="0" indent="0" algn="ctr">
              <a:buNone/>
            </a:pPr>
            <a:r>
              <a:rPr lang="cs-CZ" sz="1400" dirty="0" smtClean="0"/>
              <a:t>OP VK oblast podpory 1.4 s názvem Zlepšení podmínek pro vzdělávání na základních školách.</a:t>
            </a:r>
            <a:endParaRPr lang="cs-CZ" sz="1400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260648"/>
            <a:ext cx="9144000" cy="14960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2278610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8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3600" i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Make some sentences </a:t>
            </a:r>
            <a:r>
              <a:rPr lang="cs-CZ" sz="3600" i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3600" i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GB" sz="3600" i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using the words and the</a:t>
            </a:r>
            <a:r>
              <a:rPr lang="cs-CZ" sz="3600" i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3600" i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pictures:</a:t>
            </a:r>
            <a:endParaRPr lang="en-GB" sz="3600" i="1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7" name="Picture 3" descr="C:\Documents and Settings\MojePC\Local Settings\Temporary Internet Files\Content.IE5\Z4INQXM7\MC900215145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95936" y="1916832"/>
            <a:ext cx="864096" cy="727715"/>
          </a:xfrm>
          <a:prstGeom prst="rect">
            <a:avLst/>
          </a:prstGeom>
          <a:noFill/>
        </p:spPr>
      </p:pic>
      <p:pic>
        <p:nvPicPr>
          <p:cNvPr id="1034" name="Picture 10" descr="C:\Documents and Settings\MojePC\Local Settings\Temporary Internet Files\Content.IE5\W3FEN6QJ\MC900415120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95936" y="4221088"/>
            <a:ext cx="1247700" cy="919100"/>
          </a:xfrm>
          <a:prstGeom prst="rect">
            <a:avLst/>
          </a:prstGeom>
          <a:noFill/>
        </p:spPr>
      </p:pic>
      <p:sp>
        <p:nvSpPr>
          <p:cNvPr id="13" name="TextovéPole 12"/>
          <p:cNvSpPr txBox="1"/>
          <p:nvPr/>
        </p:nvSpPr>
        <p:spPr>
          <a:xfrm>
            <a:off x="1763688" y="2060848"/>
            <a:ext cx="28886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I</a:t>
            </a:r>
            <a:endParaRPr lang="cs-CZ" sz="3200" dirty="0"/>
          </a:p>
        </p:txBody>
      </p:sp>
      <p:pic>
        <p:nvPicPr>
          <p:cNvPr id="1036" name="Picture 12" descr="C:\Documents and Settings\MojePC\Local Settings\Temporary Internet Files\Content.IE5\S4HZWRFN\MC900423171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55776" y="1916832"/>
            <a:ext cx="720080" cy="720080"/>
          </a:xfrm>
          <a:prstGeom prst="rect">
            <a:avLst/>
          </a:prstGeom>
          <a:noFill/>
        </p:spPr>
      </p:pic>
      <p:sp>
        <p:nvSpPr>
          <p:cNvPr id="16" name="TextovéPole 15"/>
          <p:cNvSpPr txBox="1"/>
          <p:nvPr/>
        </p:nvSpPr>
        <p:spPr>
          <a:xfrm>
            <a:off x="5220072" y="2132856"/>
            <a:ext cx="2880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.</a:t>
            </a:r>
            <a:endParaRPr lang="cs-CZ" sz="3200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2555776" y="2060848"/>
            <a:ext cx="80021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 smtClean="0">
                <a:latin typeface="Times New Roman" pitchFamily="18" charset="0"/>
                <a:cs typeface="Times New Roman" pitchFamily="18" charset="0"/>
              </a:rPr>
              <a:t>like</a:t>
            </a:r>
            <a:endParaRPr lang="en-GB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1547664" y="2780928"/>
            <a:ext cx="68640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He</a:t>
            </a:r>
            <a:endParaRPr lang="cs-CZ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3635896" y="2780928"/>
            <a:ext cx="187262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 smtClean="0">
                <a:latin typeface="Times New Roman" pitchFamily="18" charset="0"/>
                <a:cs typeface="Times New Roman" pitchFamily="18" charset="0"/>
              </a:rPr>
              <a:t>tomatoes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 .</a:t>
            </a:r>
            <a:endParaRPr lang="en-GB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2555776" y="2780928"/>
            <a:ext cx="80021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 smtClean="0">
                <a:latin typeface="Times New Roman" pitchFamily="18" charset="0"/>
                <a:cs typeface="Times New Roman" pitchFamily="18" charset="0"/>
              </a:rPr>
              <a:t>like</a:t>
            </a:r>
            <a:endParaRPr lang="en-GB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3131840" y="2780928"/>
            <a:ext cx="34496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</a:p>
        </p:txBody>
      </p:sp>
      <p:sp>
        <p:nvSpPr>
          <p:cNvPr id="23" name="TextovéPole 22"/>
          <p:cNvSpPr txBox="1"/>
          <p:nvPr/>
        </p:nvSpPr>
        <p:spPr>
          <a:xfrm>
            <a:off x="1763688" y="4365104"/>
            <a:ext cx="3209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I</a:t>
            </a:r>
            <a:endParaRPr lang="cs-CZ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2555776" y="4365104"/>
            <a:ext cx="80021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 smtClean="0">
                <a:latin typeface="Times New Roman" pitchFamily="18" charset="0"/>
                <a:cs typeface="Times New Roman" pitchFamily="18" charset="0"/>
              </a:rPr>
              <a:t>live</a:t>
            </a:r>
            <a:endParaRPr lang="en-GB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3563888" y="4365104"/>
            <a:ext cx="50366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 smtClean="0">
                <a:latin typeface="Times New Roman" pitchFamily="18" charset="0"/>
                <a:cs typeface="Times New Roman" pitchFamily="18" charset="0"/>
              </a:rPr>
              <a:t>in</a:t>
            </a:r>
            <a:endParaRPr lang="en-GB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3563888" y="5157192"/>
            <a:ext cx="195117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GB" sz="3200" dirty="0" smtClean="0">
                <a:latin typeface="Times New Roman" pitchFamily="18" charset="0"/>
                <a:cs typeface="Times New Roman" pitchFamily="18" charset="0"/>
              </a:rPr>
              <a:t>n Prague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 .</a:t>
            </a:r>
            <a:endParaRPr lang="en-GB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8" name="TextovéPole 27"/>
          <p:cNvSpPr txBox="1"/>
          <p:nvPr/>
        </p:nvSpPr>
        <p:spPr>
          <a:xfrm>
            <a:off x="5220072" y="4365104"/>
            <a:ext cx="2880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.</a:t>
            </a:r>
            <a:endParaRPr lang="cs-CZ" sz="3200" dirty="0"/>
          </a:p>
        </p:txBody>
      </p:sp>
      <p:sp>
        <p:nvSpPr>
          <p:cNvPr id="29" name="TextovéPole 28"/>
          <p:cNvSpPr txBox="1"/>
          <p:nvPr/>
        </p:nvSpPr>
        <p:spPr>
          <a:xfrm>
            <a:off x="1475656" y="5157192"/>
            <a:ext cx="82266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 smtClean="0">
                <a:latin typeface="Times New Roman" pitchFamily="18" charset="0"/>
                <a:cs typeface="Times New Roman" pitchFamily="18" charset="0"/>
              </a:rPr>
              <a:t>She</a:t>
            </a:r>
            <a:endParaRPr lang="en-GB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2555776" y="5157192"/>
            <a:ext cx="80021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 smtClean="0">
                <a:latin typeface="Times New Roman" pitchFamily="18" charset="0"/>
                <a:cs typeface="Times New Roman" pitchFamily="18" charset="0"/>
              </a:rPr>
              <a:t>live</a:t>
            </a:r>
            <a:endParaRPr lang="en-GB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TextovéPole 30"/>
          <p:cNvSpPr txBox="1"/>
          <p:nvPr/>
        </p:nvSpPr>
        <p:spPr>
          <a:xfrm>
            <a:off x="3131840" y="5157192"/>
            <a:ext cx="34496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10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9" grpId="0"/>
      <p:bldP spid="26" grpId="0"/>
      <p:bldP spid="29" grpId="0"/>
      <p:bldP spid="30" grpId="0"/>
      <p:bldP spid="3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1475656" y="2060848"/>
            <a:ext cx="85048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 smtClean="0">
                <a:latin typeface="Times New Roman" pitchFamily="18" charset="0"/>
                <a:cs typeface="Times New Roman" pitchFamily="18" charset="0"/>
              </a:rPr>
              <a:t>You</a:t>
            </a:r>
            <a:endParaRPr lang="en-GB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1547664" y="2780928"/>
            <a:ext cx="68640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He</a:t>
            </a:r>
            <a:endParaRPr lang="cs-CZ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2339752" y="2780928"/>
            <a:ext cx="89159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 smtClean="0">
                <a:latin typeface="Times New Roman" pitchFamily="18" charset="0"/>
                <a:cs typeface="Times New Roman" pitchFamily="18" charset="0"/>
              </a:rPr>
              <a:t>play</a:t>
            </a:r>
            <a:endParaRPr lang="en-GB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2987824" y="2780928"/>
            <a:ext cx="34496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</a:p>
        </p:txBody>
      </p:sp>
      <p:sp>
        <p:nvSpPr>
          <p:cNvPr id="12" name="TextovéPole 11"/>
          <p:cNvSpPr txBox="1"/>
          <p:nvPr/>
        </p:nvSpPr>
        <p:spPr>
          <a:xfrm>
            <a:off x="1619672" y="4365104"/>
            <a:ext cx="72244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 smtClean="0">
                <a:latin typeface="Times New Roman" pitchFamily="18" charset="0"/>
                <a:cs typeface="Times New Roman" pitchFamily="18" charset="0"/>
              </a:rPr>
              <a:t>We</a:t>
            </a:r>
            <a:endParaRPr lang="en-GB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3635896" y="4365104"/>
            <a:ext cx="277351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 smtClean="0">
                <a:latin typeface="Times New Roman" pitchFamily="18" charset="0"/>
                <a:cs typeface="Times New Roman" pitchFamily="18" charset="0"/>
              </a:rPr>
              <a:t>in the evenings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n-GB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1619672" y="5157192"/>
            <a:ext cx="82266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 smtClean="0">
                <a:latin typeface="Times New Roman" pitchFamily="18" charset="0"/>
                <a:cs typeface="Times New Roman" pitchFamily="18" charset="0"/>
              </a:rPr>
              <a:t>She</a:t>
            </a:r>
            <a:endParaRPr lang="en-GB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3203848" y="5157192"/>
            <a:ext cx="34496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</a:p>
        </p:txBody>
      </p:sp>
      <p:pic>
        <p:nvPicPr>
          <p:cNvPr id="2050" name="Picture 2" descr="C:\Documents and Settings\MojePC\Local Settings\Temporary Internet Files\Content.IE5\S4HZWRFN\MC900352305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15816" y="1772816"/>
            <a:ext cx="1008111" cy="1116866"/>
          </a:xfrm>
          <a:prstGeom prst="rect">
            <a:avLst/>
          </a:prstGeom>
          <a:noFill/>
        </p:spPr>
      </p:pic>
      <p:sp>
        <p:nvSpPr>
          <p:cNvPr id="24" name="TextovéPole 23"/>
          <p:cNvSpPr txBox="1"/>
          <p:nvPr/>
        </p:nvSpPr>
        <p:spPr>
          <a:xfrm>
            <a:off x="4716016" y="2060848"/>
            <a:ext cx="216918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 smtClean="0">
                <a:latin typeface="Times New Roman" pitchFamily="18" charset="0"/>
                <a:cs typeface="Times New Roman" pitchFamily="18" charset="0"/>
              </a:rPr>
              <a:t>every week.</a:t>
            </a:r>
            <a:endParaRPr lang="en-GB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4716016" y="2780928"/>
            <a:ext cx="216918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 smtClean="0">
                <a:latin typeface="Times New Roman" pitchFamily="18" charset="0"/>
                <a:cs typeface="Times New Roman" pitchFamily="18" charset="0"/>
              </a:rPr>
              <a:t>every week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n-GB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8" name="TextovéPole 27"/>
          <p:cNvSpPr txBox="1"/>
          <p:nvPr/>
        </p:nvSpPr>
        <p:spPr>
          <a:xfrm>
            <a:off x="3347864" y="2780928"/>
            <a:ext cx="14606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 smtClean="0">
                <a:latin typeface="Times New Roman" pitchFamily="18" charset="0"/>
                <a:cs typeface="Times New Roman" pitchFamily="18" charset="0"/>
              </a:rPr>
              <a:t>football</a:t>
            </a:r>
            <a:endParaRPr lang="en-GB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5" name="Picture 7" descr="C:\Documents and Settings\MojePC\Local Settings\Temporary Internet Files\Content.IE5\Z4INQXM7\MC900440424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4221088"/>
            <a:ext cx="1008112" cy="830596"/>
          </a:xfrm>
          <a:prstGeom prst="rect">
            <a:avLst/>
          </a:prstGeom>
          <a:noFill/>
        </p:spPr>
      </p:pic>
      <p:sp>
        <p:nvSpPr>
          <p:cNvPr id="13" name="TextovéPole 12"/>
          <p:cNvSpPr txBox="1"/>
          <p:nvPr/>
        </p:nvSpPr>
        <p:spPr>
          <a:xfrm>
            <a:off x="2483768" y="4365104"/>
            <a:ext cx="89159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 smtClean="0">
                <a:latin typeface="Times New Roman" pitchFamily="18" charset="0"/>
                <a:cs typeface="Times New Roman" pitchFamily="18" charset="0"/>
              </a:rPr>
              <a:t>read</a:t>
            </a:r>
            <a:endParaRPr lang="en-GB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" name="TextovéPole 31"/>
          <p:cNvSpPr txBox="1"/>
          <p:nvPr/>
        </p:nvSpPr>
        <p:spPr>
          <a:xfrm>
            <a:off x="2483768" y="5157192"/>
            <a:ext cx="89159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 smtClean="0">
                <a:latin typeface="Times New Roman" pitchFamily="18" charset="0"/>
                <a:cs typeface="Times New Roman" pitchFamily="18" charset="0"/>
              </a:rPr>
              <a:t>read</a:t>
            </a:r>
            <a:endParaRPr lang="en-GB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3" name="TextovéPole 32"/>
          <p:cNvSpPr txBox="1"/>
          <p:nvPr/>
        </p:nvSpPr>
        <p:spPr>
          <a:xfrm>
            <a:off x="3635896" y="5157192"/>
            <a:ext cx="277351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 smtClean="0">
                <a:latin typeface="Times New Roman" pitchFamily="18" charset="0"/>
                <a:cs typeface="Times New Roman" pitchFamily="18" charset="0"/>
              </a:rPr>
              <a:t>in the evenings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n-GB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339752" y="2060848"/>
            <a:ext cx="247535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 smtClean="0">
                <a:latin typeface="Times New Roman" pitchFamily="18" charset="0"/>
                <a:cs typeface="Times New Roman" pitchFamily="18" charset="0"/>
              </a:rPr>
              <a:t>play 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GB" sz="3200" dirty="0" smtClean="0">
                <a:latin typeface="Times New Roman" pitchFamily="18" charset="0"/>
                <a:cs typeface="Times New Roman" pitchFamily="18" charset="0"/>
              </a:rPr>
              <a:t>football</a:t>
            </a:r>
            <a:endParaRPr lang="en-GB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4" name="Nadpis 28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>
            <a:normAutofit fontScale="97500" lnSpcReduction="1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1" u="none" strike="noStrike" kern="1200" cap="none" spc="0" normalizeH="0" baseline="0" noProof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Make some sentences </a:t>
            </a:r>
            <a:r>
              <a:rPr kumimoji="0" lang="cs-CZ" sz="3600" b="0" i="1" u="none" strike="noStrike" kern="1200" cap="none" spc="0" normalizeH="0" baseline="0" noProof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/>
            </a:r>
            <a:br>
              <a:rPr kumimoji="0" lang="cs-CZ" sz="3600" b="0" i="1" u="none" strike="noStrike" kern="1200" cap="none" spc="0" normalizeH="0" baseline="0" noProof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</a:br>
            <a:r>
              <a:rPr kumimoji="0" lang="en-GB" sz="3600" b="0" i="1" u="none" strike="noStrike" kern="1200" cap="none" spc="0" normalizeH="0" baseline="0" noProof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using the words and the</a:t>
            </a:r>
            <a:r>
              <a:rPr kumimoji="0" lang="cs-CZ" sz="3600" b="0" i="1" u="none" strike="noStrike" kern="1200" cap="none" spc="0" normalizeH="0" baseline="0" noProof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kumimoji="0" lang="en-GB" sz="3600" b="0" i="1" u="none" strike="noStrike" kern="1200" cap="none" spc="0" normalizeH="0" baseline="0" noProof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pictures:</a:t>
            </a:r>
            <a:endParaRPr kumimoji="0" lang="en-GB" sz="3600" b="0" i="1" u="none" strike="noStrike" kern="1200" cap="none" spc="0" normalizeH="0" baseline="0" noProof="0" dirty="0">
              <a:ln>
                <a:noFill/>
              </a:ln>
              <a:solidFill>
                <a:schemeClr val="accent2">
                  <a:lumMod val="75000"/>
                </a:schemeClr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2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  <p:bldP spid="11" grpId="0"/>
      <p:bldP spid="17" grpId="0"/>
      <p:bldP spid="19" grpId="0"/>
      <p:bldP spid="25" grpId="0"/>
      <p:bldP spid="28" grpId="0"/>
      <p:bldP spid="13" grpId="0"/>
      <p:bldP spid="32" grpId="0"/>
      <p:bldP spid="33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MojePC\Local Settings\Temporary Internet Files\Content.IE5\Z4INQXM7\MC900295946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700808"/>
            <a:ext cx="1080118" cy="917720"/>
          </a:xfrm>
          <a:prstGeom prst="rect">
            <a:avLst/>
          </a:prstGeom>
          <a:noFill/>
        </p:spPr>
      </p:pic>
      <p:pic>
        <p:nvPicPr>
          <p:cNvPr id="3076" name="Picture 4" descr="C:\Documents and Settings\MojePC\Local Settings\Temporary Internet Files\Content.IE5\Z4INQXM7\MC900389156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6056" y="1844824"/>
            <a:ext cx="1089831" cy="792088"/>
          </a:xfrm>
          <a:prstGeom prst="rect">
            <a:avLst/>
          </a:prstGeom>
          <a:noFill/>
        </p:spPr>
      </p:pic>
      <p:sp>
        <p:nvSpPr>
          <p:cNvPr id="6" name="Šipka doprava 5"/>
          <p:cNvSpPr/>
          <p:nvPr/>
        </p:nvSpPr>
        <p:spPr>
          <a:xfrm>
            <a:off x="3851920" y="2204864"/>
            <a:ext cx="720080" cy="288032"/>
          </a:xfrm>
          <a:prstGeom prst="rightArrow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TextovéPole 6"/>
          <p:cNvSpPr txBox="1"/>
          <p:nvPr/>
        </p:nvSpPr>
        <p:spPr>
          <a:xfrm>
            <a:off x="1475656" y="1988840"/>
            <a:ext cx="197522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 smtClean="0">
                <a:latin typeface="Times New Roman" pitchFamily="18" charset="0"/>
                <a:cs typeface="Times New Roman" pitchFamily="18" charset="0"/>
              </a:rPr>
              <a:t>they watch</a:t>
            </a:r>
            <a:endParaRPr lang="en-GB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6228184" y="2060848"/>
            <a:ext cx="202170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e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3200" dirty="0" smtClean="0">
                <a:latin typeface="Times New Roman" pitchFamily="18" charset="0"/>
                <a:cs typeface="Times New Roman" pitchFamily="18" charset="0"/>
              </a:rPr>
              <a:t>watch</a:t>
            </a:r>
            <a:r>
              <a:rPr lang="cs-CZ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es</a:t>
            </a:r>
            <a:endParaRPr lang="en-GB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1691680" y="3789040"/>
            <a:ext cx="117692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 smtClean="0">
                <a:latin typeface="Times New Roman" pitchFamily="18" charset="0"/>
                <a:cs typeface="Times New Roman" pitchFamily="18" charset="0"/>
              </a:rPr>
              <a:t>we go</a:t>
            </a:r>
            <a:endParaRPr lang="en-GB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7" name="Picture 5" descr="C:\Documents and Settings\MojePC\Local Settings\Temporary Internet Files\Content.IE5\3NR9GYX9\MC900441932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20073" y="3645024"/>
            <a:ext cx="864096" cy="758081"/>
          </a:xfrm>
          <a:prstGeom prst="rect">
            <a:avLst/>
          </a:prstGeom>
          <a:noFill/>
        </p:spPr>
      </p:pic>
      <p:pic>
        <p:nvPicPr>
          <p:cNvPr id="3079" name="Picture 7" descr="C:\Documents and Settings\MojePC\Local Settings\Temporary Internet Files\Content.IE5\3NR9GYX9\MC900441932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27584" y="3645024"/>
            <a:ext cx="792088" cy="694907"/>
          </a:xfrm>
          <a:prstGeom prst="rect">
            <a:avLst/>
          </a:prstGeom>
          <a:noFill/>
        </p:spPr>
      </p:pic>
      <p:pic>
        <p:nvPicPr>
          <p:cNvPr id="3080" name="Picture 8" descr="C:\Documents and Settings\MojePC\Local Settings\Temporary Internet Files\Content.IE5\3NR9GYX9\MC900441932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536" y="3717032"/>
            <a:ext cx="792087" cy="694906"/>
          </a:xfrm>
          <a:prstGeom prst="rect">
            <a:avLst/>
          </a:prstGeom>
          <a:noFill/>
        </p:spPr>
      </p:pic>
      <p:sp>
        <p:nvSpPr>
          <p:cNvPr id="14" name="Šipka doprava 13"/>
          <p:cNvSpPr/>
          <p:nvPr/>
        </p:nvSpPr>
        <p:spPr>
          <a:xfrm>
            <a:off x="3851920" y="5733256"/>
            <a:ext cx="720080" cy="288032"/>
          </a:xfrm>
          <a:prstGeom prst="rightArrow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Šipka doprava 14"/>
          <p:cNvSpPr/>
          <p:nvPr/>
        </p:nvSpPr>
        <p:spPr>
          <a:xfrm>
            <a:off x="3851920" y="4005064"/>
            <a:ext cx="720080" cy="288032"/>
          </a:xfrm>
          <a:prstGeom prst="rightArrow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TextovéPole 15"/>
          <p:cNvSpPr txBox="1"/>
          <p:nvPr/>
        </p:nvSpPr>
        <p:spPr>
          <a:xfrm>
            <a:off x="6228184" y="3717032"/>
            <a:ext cx="145103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e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3200" dirty="0" smtClean="0">
                <a:latin typeface="Times New Roman" pitchFamily="18" charset="0"/>
                <a:cs typeface="Times New Roman" pitchFamily="18" charset="0"/>
              </a:rPr>
              <a:t>go</a:t>
            </a:r>
            <a:r>
              <a:rPr lang="en-GB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es</a:t>
            </a:r>
            <a:endParaRPr lang="en-GB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81" name="Picture 9" descr="C:\Documents and Settings\MojePC\Local Settings\Temporary Internet Files\Content.IE5\Z4INQXM7\MC900359089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76056" y="5373216"/>
            <a:ext cx="864095" cy="947025"/>
          </a:xfrm>
          <a:prstGeom prst="rect">
            <a:avLst/>
          </a:prstGeom>
          <a:noFill/>
        </p:spPr>
      </p:pic>
      <p:pic>
        <p:nvPicPr>
          <p:cNvPr id="3082" name="Picture 10" descr="C:\Documents and Settings\MojePC\Local Settings\Temporary Internet Files\Content.IE5\3NR9GYX9\MC900310816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3528" y="5301208"/>
            <a:ext cx="1152128" cy="835936"/>
          </a:xfrm>
          <a:prstGeom prst="rect">
            <a:avLst/>
          </a:prstGeom>
          <a:noFill/>
        </p:spPr>
      </p:pic>
      <p:sp>
        <p:nvSpPr>
          <p:cNvPr id="25" name="TextovéPole 24"/>
          <p:cNvSpPr txBox="1"/>
          <p:nvPr/>
        </p:nvSpPr>
        <p:spPr>
          <a:xfrm>
            <a:off x="1691680" y="5517232"/>
            <a:ext cx="162095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I do HW</a:t>
            </a:r>
            <a:endParaRPr lang="en-GB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8" name="TextovéPole 27"/>
          <p:cNvSpPr txBox="1"/>
          <p:nvPr/>
        </p:nvSpPr>
        <p:spPr>
          <a:xfrm>
            <a:off x="6300192" y="5517232"/>
            <a:ext cx="244329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GB" sz="3200" b="1" dirty="0" smtClean="0">
                <a:latin typeface="Times New Roman" pitchFamily="18" charset="0"/>
                <a:cs typeface="Times New Roman" pitchFamily="18" charset="0"/>
              </a:rPr>
              <a:t>he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3200" dirty="0" smtClean="0">
                <a:latin typeface="Times New Roman" pitchFamily="18" charset="0"/>
                <a:cs typeface="Times New Roman" pitchFamily="18" charset="0"/>
              </a:rPr>
              <a:t>do</a:t>
            </a:r>
            <a:r>
              <a:rPr lang="en-GB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es</a:t>
            </a:r>
            <a:r>
              <a:rPr lang="cs-CZ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HW</a:t>
            </a:r>
            <a:endParaRPr lang="en-GB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" name="Nadpis 28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i="1" dirty="0" err="1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Remember</a:t>
            </a:r>
            <a:r>
              <a:rPr lang="cs-CZ" sz="3600" i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!</a:t>
            </a:r>
            <a:endParaRPr lang="en-GB" sz="3600" i="1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6" grpId="0"/>
      <p:bldP spid="25" grpId="0"/>
      <p:bldP spid="2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8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3600" i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Make </a:t>
            </a:r>
            <a:r>
              <a:rPr lang="cs-CZ" sz="3600" i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more</a:t>
            </a:r>
            <a:r>
              <a:rPr lang="en-GB" sz="3600" i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sentences </a:t>
            </a:r>
            <a:r>
              <a:rPr lang="cs-CZ" sz="3600" i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3600" i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GB" sz="3600" i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using the words and the</a:t>
            </a:r>
            <a:r>
              <a:rPr lang="cs-CZ" sz="3600" i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3600" i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pictures:</a:t>
            </a:r>
            <a:endParaRPr lang="en-GB" sz="3600" i="1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 descr="C:\Documents and Settings\MojePC\Local Settings\Temporary Internet Files\Content.IE5\3NR9GYX9\MC900440520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844824"/>
            <a:ext cx="986408" cy="945308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5004048" y="2060848"/>
            <a:ext cx="192873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 smtClean="0">
                <a:latin typeface="Times New Roman" pitchFamily="18" charset="0"/>
                <a:cs typeface="Times New Roman" pitchFamily="18" charset="0"/>
              </a:rPr>
              <a:t>in summer</a:t>
            </a:r>
            <a:endParaRPr lang="en-GB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101" name="Picture 5" descr="C:\Documents and Settings\MojePC\Local Settings\Temporary Internet Files\Content.IE5\3NR9GYX9\MC900347387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3501008"/>
            <a:ext cx="1008112" cy="1143830"/>
          </a:xfrm>
          <a:prstGeom prst="rect">
            <a:avLst/>
          </a:prstGeom>
          <a:noFill/>
        </p:spPr>
      </p:pic>
      <p:sp>
        <p:nvSpPr>
          <p:cNvPr id="9" name="TextovéPole 8"/>
          <p:cNvSpPr txBox="1"/>
          <p:nvPr/>
        </p:nvSpPr>
        <p:spPr>
          <a:xfrm>
            <a:off x="2483768" y="1844824"/>
            <a:ext cx="218040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 smtClean="0">
                <a:latin typeface="Times New Roman" pitchFamily="18" charset="0"/>
                <a:cs typeface="Times New Roman" pitchFamily="18" charset="0"/>
              </a:rPr>
              <a:t>She</a:t>
            </a:r>
            <a:r>
              <a:rPr lang="en-GB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GB" sz="3200" dirty="0" smtClean="0">
                <a:latin typeface="Times New Roman" pitchFamily="18" charset="0"/>
                <a:cs typeface="Times New Roman" pitchFamily="18" charset="0"/>
              </a:rPr>
              <a:t>swim</a:t>
            </a:r>
            <a:r>
              <a:rPr lang="en-GB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endParaRPr lang="en-GB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6660232" y="3717032"/>
            <a:ext cx="28725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n-GB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2483768" y="3501008"/>
            <a:ext cx="208903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 smtClean="0">
                <a:latin typeface="Times New Roman" pitchFamily="18" charset="0"/>
                <a:cs typeface="Times New Roman" pitchFamily="18" charset="0"/>
              </a:rPr>
              <a:t>She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3200" dirty="0" smtClean="0">
                <a:latin typeface="Times New Roman" pitchFamily="18" charset="0"/>
                <a:cs typeface="Times New Roman" pitchFamily="18" charset="0"/>
              </a:rPr>
              <a:t>cook</a:t>
            </a:r>
            <a:r>
              <a:rPr lang="en-GB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endParaRPr lang="en-GB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1547664" y="2348880"/>
            <a:ext cx="361669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 smtClean="0">
                <a:latin typeface="Times New Roman" pitchFamily="18" charset="0"/>
                <a:cs typeface="Times New Roman" pitchFamily="18" charset="0"/>
              </a:rPr>
              <a:t>She</a:t>
            </a:r>
            <a:r>
              <a:rPr lang="en-GB" sz="3200" dirty="0" smtClean="0">
                <a:latin typeface="Times New Roman" pitchFamily="18" charset="0"/>
                <a:cs typeface="Times New Roman" pitchFamily="18" charset="0"/>
              </a:rPr>
              <a:t> go</a:t>
            </a:r>
            <a:r>
              <a:rPr lang="en-GB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es</a:t>
            </a:r>
            <a:r>
              <a:rPr lang="en-GB" sz="3200" dirty="0" smtClean="0">
                <a:latin typeface="Times New Roman" pitchFamily="18" charset="0"/>
                <a:cs typeface="Times New Roman" pitchFamily="18" charset="0"/>
              </a:rPr>
              <a:t> swimming</a:t>
            </a:r>
            <a:endParaRPr lang="en-GB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1547664" y="4077072"/>
            <a:ext cx="359643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 smtClean="0">
                <a:latin typeface="Times New Roman" pitchFamily="18" charset="0"/>
                <a:cs typeface="Times New Roman" pitchFamily="18" charset="0"/>
              </a:rPr>
              <a:t>She</a:t>
            </a:r>
            <a:r>
              <a:rPr lang="en-GB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 help</a:t>
            </a:r>
            <a:r>
              <a:rPr lang="en-GB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cs-CZ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3200" dirty="0" smtClean="0">
                <a:latin typeface="Times New Roman" pitchFamily="18" charset="0"/>
                <a:cs typeface="Times New Roman" pitchFamily="18" charset="0"/>
              </a:rPr>
              <a:t>her mum</a:t>
            </a:r>
            <a:endParaRPr lang="en-GB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5004048" y="3717032"/>
            <a:ext cx="179247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 smtClean="0">
                <a:latin typeface="Times New Roman" pitchFamily="18" charset="0"/>
                <a:cs typeface="Times New Roman" pitchFamily="18" charset="0"/>
              </a:rPr>
              <a:t>every day</a:t>
            </a:r>
            <a:endParaRPr lang="en-GB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6372200" y="5517232"/>
            <a:ext cx="28725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n-GB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6804248" y="2060848"/>
            <a:ext cx="28725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n-GB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106" name="Picture 10" descr="C:\Documents and Settings\MojePC\Local Settings\Temporary Internet Files\Content.IE5\S4HZWRFN\MC900358879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552" y="5229200"/>
            <a:ext cx="1368152" cy="1160209"/>
          </a:xfrm>
          <a:prstGeom prst="rect">
            <a:avLst/>
          </a:prstGeom>
          <a:noFill/>
        </p:spPr>
      </p:pic>
      <p:sp>
        <p:nvSpPr>
          <p:cNvPr id="22" name="TextovéPole 21"/>
          <p:cNvSpPr txBox="1"/>
          <p:nvPr/>
        </p:nvSpPr>
        <p:spPr>
          <a:xfrm>
            <a:off x="2627784" y="5517232"/>
            <a:ext cx="199926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 smtClean="0">
                <a:latin typeface="Times New Roman" pitchFamily="18" charset="0"/>
                <a:cs typeface="Times New Roman" pitchFamily="18" charset="0"/>
              </a:rPr>
              <a:t>He</a:t>
            </a:r>
            <a:r>
              <a:rPr lang="en-GB" sz="32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3200" dirty="0" smtClean="0">
                <a:latin typeface="Times New Roman" pitchFamily="18" charset="0"/>
                <a:cs typeface="Times New Roman" pitchFamily="18" charset="0"/>
              </a:rPr>
              <a:t>sleep</a:t>
            </a:r>
            <a:r>
              <a:rPr lang="en-GB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endParaRPr lang="en-GB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5004048" y="5517232"/>
            <a:ext cx="142699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 smtClean="0">
                <a:latin typeface="Times New Roman" pitchFamily="18" charset="0"/>
                <a:cs typeface="Times New Roman" pitchFamily="18" charset="0"/>
              </a:rPr>
              <a:t>at night</a:t>
            </a:r>
            <a:endParaRPr lang="en-GB" sz="3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2" grpId="0"/>
      <p:bldP spid="13" grpId="0"/>
      <p:bldP spid="15" grpId="0"/>
      <p:bldP spid="16" grpId="0"/>
      <p:bldP spid="2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187624" y="908720"/>
            <a:ext cx="325762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Zdroj obrázků:</a:t>
            </a:r>
          </a:p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Galerie programu PowerPoint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187624" y="2204864"/>
            <a:ext cx="69127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Vytvořeno jako DUM do předmětu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anglický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jazyk na Základní škole 17.listopadu 1325, Mladá Boleslav pro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pátý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ročník.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187624" y="3501008"/>
            <a:ext cx="712879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Materiál slouží k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procvičení tvoření oznamovacích vět v přítomném čase prostém se zaměřením na koncovku u sloves ve 3.osobě čísla jednotného.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Materiál doporučuji prezentovat na interaktivní tabuli.</a:t>
            </a:r>
            <a:br>
              <a:rPr lang="cs-CZ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Materiál byl vytvořen a pilotován v prvním pololetí školního roku 2011/2012.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327</TotalTime>
  <Words>183</Words>
  <Application>Microsoft Office PowerPoint</Application>
  <PresentationFormat>Předvádění na obrazovce (4:3)</PresentationFormat>
  <Paragraphs>67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sady Office</vt:lpstr>
      <vt:lpstr>     </vt:lpstr>
      <vt:lpstr>Make some sentences  using the words and the pictures:</vt:lpstr>
      <vt:lpstr>Snímek 3</vt:lpstr>
      <vt:lpstr>Remember!</vt:lpstr>
      <vt:lpstr>Make more sentences  using the words and the pictures:</vt:lpstr>
      <vt:lpstr>Snímek 6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  </dc:title>
  <dc:creator>Moje</dc:creator>
  <cp:lastModifiedBy>Moje</cp:lastModifiedBy>
  <cp:revision>37</cp:revision>
  <dcterms:created xsi:type="dcterms:W3CDTF">2011-11-27T20:03:46Z</dcterms:created>
  <dcterms:modified xsi:type="dcterms:W3CDTF">2011-12-06T01:19:44Z</dcterms:modified>
</cp:coreProperties>
</file>