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4" r:id="rId6"/>
    <p:sldId id="262" r:id="rId7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FF00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39" autoAdjust="0"/>
    <p:restoredTop sz="94660"/>
  </p:normalViewPr>
  <p:slideViewPr>
    <p:cSldViewPr>
      <p:cViewPr>
        <p:scale>
          <a:sx n="77" d="100"/>
          <a:sy n="77" d="100"/>
        </p:scale>
        <p:origin x="-816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786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478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95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67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921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83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866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297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807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2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03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237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Anglický jazyk - gramatika</a:t>
            </a:r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Vlasta Skořepová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VY_32_INOVACE_43_Přítomný čas prostý - otázka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1700808"/>
            <a:ext cx="8477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You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4149080"/>
            <a:ext cx="1027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They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5576" y="2924944"/>
            <a:ext cx="7467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We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Documents and Settings\MojePC\Local Settings\Temporary Internet Files\Content.IE5\KYDVUY3H\MC9002796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412776"/>
            <a:ext cx="1411141" cy="1103165"/>
          </a:xfrm>
          <a:prstGeom prst="rect">
            <a:avLst/>
          </a:prstGeom>
          <a:noFill/>
        </p:spPr>
      </p:pic>
      <p:pic>
        <p:nvPicPr>
          <p:cNvPr id="1038" name="Picture 14" descr="C:\Documents and Settings\MojePC\Local Settings\Temporary Internet Files\Content.IE5\KYDVUY3H\MC9004419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077072"/>
            <a:ext cx="1152128" cy="743050"/>
          </a:xfrm>
          <a:prstGeom prst="rect">
            <a:avLst/>
          </a:prstGeom>
          <a:noFill/>
        </p:spPr>
      </p:pic>
      <p:pic>
        <p:nvPicPr>
          <p:cNvPr id="1050" name="Picture 26" descr="C:\Documents and Settings\MojePC\Local Settings\Temporary Internet Files\Content.IE5\GZZX9WP1\MC90044171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636912"/>
            <a:ext cx="1080120" cy="1080120"/>
          </a:xfrm>
          <a:prstGeom prst="rect">
            <a:avLst/>
          </a:prstGeom>
          <a:noFill/>
        </p:spPr>
      </p:pic>
      <p:pic>
        <p:nvPicPr>
          <p:cNvPr id="1052" name="Picture 28" descr="C:\Documents and Settings\MojePC\Local Settings\Temporary Internet Files\Content.IE5\KYDVUY3H\MC90042316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2852936"/>
            <a:ext cx="769927" cy="769927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4644008" y="2996952"/>
            <a:ext cx="2872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635896" y="1700808"/>
            <a:ext cx="46650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at 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             on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 Saturday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1" name="Picture 7" descr="C:\Documents and Settings\MojePC\Local Settings\Temporary Internet Files\Content.IE5\GZZX9WP1\MC90005561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5229200"/>
            <a:ext cx="1259632" cy="1080709"/>
          </a:xfrm>
          <a:prstGeom prst="rect">
            <a:avLst/>
          </a:prstGeom>
          <a:noFill/>
        </p:spPr>
      </p:pic>
      <p:sp>
        <p:nvSpPr>
          <p:cNvPr id="30" name="Letter"/>
          <p:cNvSpPr>
            <a:spLocks noEditPoints="1" noChangeArrowheads="1"/>
          </p:cNvSpPr>
          <p:nvPr/>
        </p:nvSpPr>
        <p:spPr bwMode="auto">
          <a:xfrm>
            <a:off x="3779912" y="4365104"/>
            <a:ext cx="1008112" cy="36004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21600 h 21600"/>
              <a:gd name="T14" fmla="*/ 0 w 21600"/>
              <a:gd name="T15" fmla="*/ 10800 h 21600"/>
              <a:gd name="T16" fmla="*/ 5304 w 21600"/>
              <a:gd name="T17" fmla="*/ 9216 h 21600"/>
              <a:gd name="T18" fmla="*/ 17504 w 21600"/>
              <a:gd name="T19" fmla="*/ 1837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4" y="0"/>
                </a:moveTo>
                <a:lnTo>
                  <a:pt x="21600" y="0"/>
                </a:lnTo>
                <a:lnTo>
                  <a:pt x="21600" y="21628"/>
                </a:lnTo>
                <a:lnTo>
                  <a:pt x="14" y="21628"/>
                </a:lnTo>
                <a:lnTo>
                  <a:pt x="14" y="0"/>
                </a:lnTo>
                <a:close/>
              </a:path>
              <a:path w="21600" h="21600" extrusionOk="0">
                <a:moveTo>
                  <a:pt x="18476" y="2035"/>
                </a:moveTo>
                <a:lnTo>
                  <a:pt x="20539" y="2035"/>
                </a:lnTo>
                <a:lnTo>
                  <a:pt x="20539" y="6559"/>
                </a:lnTo>
                <a:lnTo>
                  <a:pt x="18476" y="6559"/>
                </a:lnTo>
                <a:lnTo>
                  <a:pt x="18476" y="2035"/>
                </a:lnTo>
                <a:close/>
              </a:path>
              <a:path w="21600" h="21600" extrusionOk="0">
                <a:moveTo>
                  <a:pt x="884" y="2092"/>
                </a:moveTo>
                <a:lnTo>
                  <a:pt x="7425" y="2092"/>
                </a:lnTo>
                <a:lnTo>
                  <a:pt x="7425" y="2770"/>
                </a:lnTo>
                <a:lnTo>
                  <a:pt x="884" y="2770"/>
                </a:lnTo>
                <a:lnTo>
                  <a:pt x="884" y="2092"/>
                </a:lnTo>
                <a:close/>
              </a:path>
              <a:path w="21600" h="21600" extrusionOk="0">
                <a:moveTo>
                  <a:pt x="884" y="3109"/>
                </a:moveTo>
                <a:lnTo>
                  <a:pt x="7425" y="3109"/>
                </a:lnTo>
                <a:lnTo>
                  <a:pt x="7425" y="3788"/>
                </a:lnTo>
                <a:lnTo>
                  <a:pt x="884" y="3788"/>
                </a:lnTo>
                <a:lnTo>
                  <a:pt x="884" y="3109"/>
                </a:lnTo>
                <a:close/>
              </a:path>
              <a:path w="21600" h="21600" extrusionOk="0">
                <a:moveTo>
                  <a:pt x="884" y="4127"/>
                </a:moveTo>
                <a:lnTo>
                  <a:pt x="7425" y="4127"/>
                </a:lnTo>
                <a:lnTo>
                  <a:pt x="7425" y="4806"/>
                </a:lnTo>
                <a:lnTo>
                  <a:pt x="884" y="4806"/>
                </a:lnTo>
                <a:lnTo>
                  <a:pt x="884" y="4127"/>
                </a:lnTo>
                <a:close/>
              </a:path>
              <a:path w="21600" h="21600" extrusionOk="0">
                <a:moveTo>
                  <a:pt x="5127" y="5145"/>
                </a:moveTo>
                <a:lnTo>
                  <a:pt x="7425" y="5145"/>
                </a:lnTo>
                <a:lnTo>
                  <a:pt x="7425" y="5824"/>
                </a:lnTo>
                <a:lnTo>
                  <a:pt x="5127" y="5824"/>
                </a:lnTo>
                <a:lnTo>
                  <a:pt x="5127" y="5145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2" name="TextovéPole 31"/>
          <p:cNvSpPr txBox="1"/>
          <p:nvPr/>
        </p:nvSpPr>
        <p:spPr>
          <a:xfrm>
            <a:off x="4932040" y="4149080"/>
            <a:ext cx="21691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every week.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899592" y="5373216"/>
            <a:ext cx="27470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Peggy and Tom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6012160" y="5373216"/>
            <a:ext cx="277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in the evenings.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835696" y="1700808"/>
            <a:ext cx="11993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get up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1700808"/>
            <a:ext cx="1723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8 o´clock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907704" y="2924944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like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563888" y="5373216"/>
            <a:ext cx="25106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play the piano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979712" y="4149080"/>
            <a:ext cx="10278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write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131840" y="2924944"/>
            <a:ext cx="1508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bananas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491880" y="4149080"/>
            <a:ext cx="13131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a letter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 some sentences </a:t>
            </a:r>
            <a: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using the words and the</a:t>
            </a:r>
            <a:r>
              <a:rPr lang="cs-CZ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pictures:</a:t>
            </a:r>
            <a:endParaRPr lang="en-GB" sz="36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0" grpId="0"/>
      <p:bldP spid="21" grpId="0"/>
      <p:bldP spid="22" grpId="0"/>
      <p:bldP spid="23" grpId="0"/>
      <p:bldP spid="25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1556792"/>
            <a:ext cx="41044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at 8 o´clock on Saturdays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707904" y="5229200"/>
            <a:ext cx="47525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play</a:t>
            </a:r>
            <a:r>
              <a:rPr lang="en-GB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the piano in the evening</a:t>
            </a:r>
            <a:r>
              <a:rPr lang="en-GB" sz="3000" u="dotted" dirty="0" smtClean="0">
                <a:latin typeface="Times New Roman" pitchFamily="18" charset="0"/>
                <a:cs typeface="Times New Roman" pitchFamily="18" charset="0"/>
              </a:rPr>
              <a:t>s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979712" y="4077072"/>
            <a:ext cx="41044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en-GB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a letter every week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835696" y="2780928"/>
            <a:ext cx="22322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bananas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04248" y="1556792"/>
            <a:ext cx="2808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23928" y="2780928"/>
            <a:ext cx="2808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316416" y="5229200"/>
            <a:ext cx="2880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940152" y="4077072"/>
            <a:ext cx="2808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15616" y="4077072"/>
            <a:ext cx="9765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They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15616" y="4077072"/>
            <a:ext cx="8483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hey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115616" y="2780928"/>
            <a:ext cx="7200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We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187624" y="2780928"/>
            <a:ext cx="6480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e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115616" y="1556792"/>
            <a:ext cx="8081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You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187624" y="1556792"/>
            <a:ext cx="76174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you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187624" y="5229200"/>
            <a:ext cx="258904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Peggy and Tom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67544" y="5229200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8388424" y="5229200"/>
            <a:ext cx="356188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940152" y="4077072"/>
            <a:ext cx="356188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923928" y="2780928"/>
            <a:ext cx="356188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876256" y="1556792"/>
            <a:ext cx="356188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67544" y="4077072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67544" y="2780928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7544" y="1556792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835696" y="1556792"/>
            <a:ext cx="113685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get up</a:t>
            </a:r>
            <a:endParaRPr lang="en-GB" sz="3000" u="wavy" dirty="0">
              <a:uFill>
                <a:solidFill>
                  <a:srgbClr val="6633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Nadpis 3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Change the sentences into the questions:</a:t>
            </a:r>
            <a:endParaRPr lang="en-GB" sz="36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MojePC\Local Settings\Temporary Internet Files\Content.IE5\JQOAIDID\MC90039078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429000"/>
            <a:ext cx="1267494" cy="1204958"/>
          </a:xfrm>
          <a:prstGeom prst="rect">
            <a:avLst/>
          </a:prstGeom>
          <a:noFill/>
        </p:spPr>
      </p:pic>
      <p:pic>
        <p:nvPicPr>
          <p:cNvPr id="1030" name="Picture 6" descr="C:\Documents and Settings\MojePC\Local Settings\Temporary Internet Files\Content.IE5\GZZX9WP1\MC90029547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12776"/>
            <a:ext cx="1512168" cy="1177699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771800" y="2132856"/>
            <a:ext cx="8640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they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43808" y="3573016"/>
            <a:ext cx="7920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you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39952" y="3573016"/>
            <a:ext cx="4248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your homework every day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563888" y="3573016"/>
            <a:ext cx="5760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u="wavy" dirty="0">
              <a:uFill>
                <a:solidFill>
                  <a:srgbClr val="6633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843808" y="4221088"/>
            <a:ext cx="7920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you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63888" y="4221088"/>
            <a:ext cx="9557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learn</a:t>
            </a:r>
            <a:endParaRPr lang="en-GB" sz="3000" u="wavy" dirty="0">
              <a:uFill>
                <a:solidFill>
                  <a:srgbClr val="6633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23728" y="6093296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123728" y="5445224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123728" y="4221088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123728" y="3573016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23728" y="2132856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563888" y="2132856"/>
            <a:ext cx="8483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read</a:t>
            </a:r>
            <a:endParaRPr lang="en-GB" sz="3000" u="wavy" dirty="0">
              <a:uFill>
                <a:solidFill>
                  <a:srgbClr val="6633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012160" y="5445224"/>
            <a:ext cx="356188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156176" y="4221088"/>
            <a:ext cx="356188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8316416" y="3573016"/>
            <a:ext cx="356188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355976" y="2132856"/>
            <a:ext cx="14401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at home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699792" y="1412776"/>
            <a:ext cx="315983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en-GB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en-GB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000" u="dotted" dirty="0" smtClean="0">
                <a:uFill>
                  <a:solidFill>
                    <a:srgbClr val="00CCFF"/>
                  </a:solidFill>
                </a:uFill>
                <a:latin typeface="Times New Roman" pitchFamily="18" charset="0"/>
                <a:cs typeface="Times New Roman" pitchFamily="18" charset="0"/>
              </a:rPr>
              <a:t>at home</a:t>
            </a:r>
            <a:r>
              <a:rPr lang="en-GB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flipH="1">
            <a:off x="4499992" y="4221088"/>
            <a:ext cx="18722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every day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Picture 29" descr="C:\Documents and Settings\MojePC\Local Settings\Temporary Internet Files\Content.IE5\ZAP0NL7Z\MP90042794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229200"/>
            <a:ext cx="784994" cy="1171770"/>
          </a:xfrm>
          <a:prstGeom prst="rect">
            <a:avLst/>
          </a:prstGeom>
          <a:noFill/>
        </p:spPr>
      </p:pic>
      <p:pic>
        <p:nvPicPr>
          <p:cNvPr id="35" name="Picture 5" descr="C:\Documents and Settings\MojePC\Local Settings\Temporary Internet Files\Content.IE5\ZAP0NL7Z\MC9003227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733256"/>
            <a:ext cx="648072" cy="763616"/>
          </a:xfrm>
          <a:prstGeom prst="rect">
            <a:avLst/>
          </a:prstGeom>
          <a:noFill/>
        </p:spPr>
      </p:pic>
      <p:sp>
        <p:nvSpPr>
          <p:cNvPr id="36" name="TextovéPole 35"/>
          <p:cNvSpPr txBox="1"/>
          <p:nvPr/>
        </p:nvSpPr>
        <p:spPr>
          <a:xfrm>
            <a:off x="2843808" y="5445224"/>
            <a:ext cx="8640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they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707904" y="5445224"/>
            <a:ext cx="76335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live</a:t>
            </a:r>
            <a:endParaRPr lang="en-GB" sz="3000" u="wavy" dirty="0">
              <a:uFill>
                <a:solidFill>
                  <a:srgbClr val="6633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843808" y="6093296"/>
            <a:ext cx="8640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sng" dirty="0" smtClean="0"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they</a:t>
            </a:r>
            <a:endParaRPr lang="en-GB" sz="3000" u="sng" dirty="0"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707904" y="6093296"/>
            <a:ext cx="5693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go</a:t>
            </a:r>
            <a:endParaRPr lang="en-GB" sz="3000" u="wavy" dirty="0">
              <a:uFill>
                <a:solidFill>
                  <a:srgbClr val="6633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427984" y="5445224"/>
            <a:ext cx="16498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in Prague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724128" y="2132856"/>
            <a:ext cx="356188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 flipH="1">
            <a:off x="4283968" y="6093296"/>
            <a:ext cx="35283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to Prague on Sundays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740352" y="6093296"/>
            <a:ext cx="356188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Nadpis 4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 more sentences</a:t>
            </a:r>
            <a:r>
              <a:rPr lang="cs-CZ" sz="40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GB" sz="40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4" grpId="0"/>
      <p:bldP spid="15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 animBg="1"/>
      <p:bldP spid="23" grpId="0" animBg="1"/>
      <p:bldP spid="24" grpId="0" animBg="1"/>
      <p:bldP spid="27" grpId="0"/>
      <p:bldP spid="29" grpId="0"/>
      <p:bldP spid="36" grpId="0"/>
      <p:bldP spid="37" grpId="0"/>
      <p:bldP spid="38" grpId="0"/>
      <p:bldP spid="39" grpId="0"/>
      <p:bldP spid="40" grpId="0"/>
      <p:bldP spid="41" grpId="0" animBg="1"/>
      <p:bldP spid="42" grpId="0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0" descr="C:\Documents and Settings\MojePC\Local Settings\Temporary Internet Files\Content.IE5\KYDVUY3H\MC9002310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0476"/>
            <a:ext cx="1656184" cy="1267301"/>
          </a:xfrm>
          <a:prstGeom prst="rect">
            <a:avLst/>
          </a:prstGeom>
          <a:noFill/>
        </p:spPr>
      </p:pic>
      <p:pic>
        <p:nvPicPr>
          <p:cNvPr id="16" name="Picture 9" descr="C:\Documents and Settings\MojePC\Local Settings\Temporary Internet Files\Content.IE5\GZZX9WP1\MC9000894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645024"/>
            <a:ext cx="1800200" cy="1244981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2771800" y="5589240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771800" y="4005064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771800" y="2348880"/>
            <a:ext cx="65434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707904" y="2420888"/>
            <a:ext cx="10081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____</a:t>
            </a:r>
            <a:endParaRPr lang="en-GB" sz="3000" b="1" dirty="0">
              <a:solidFill>
                <a:srgbClr val="0000FF"/>
              </a:solidFill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707904" y="5589240"/>
            <a:ext cx="10081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____</a:t>
            </a:r>
            <a:endParaRPr lang="en-GB" sz="3000" b="1" dirty="0">
              <a:solidFill>
                <a:srgbClr val="0000FF"/>
              </a:solidFill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707904" y="4005064"/>
            <a:ext cx="10081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 pitchFamily="18" charset="0"/>
                <a:cs typeface="Times New Roman" pitchFamily="18" charset="0"/>
              </a:rPr>
              <a:t>____</a:t>
            </a:r>
            <a:endParaRPr lang="en-GB" sz="3000" b="1" dirty="0">
              <a:solidFill>
                <a:srgbClr val="0000FF"/>
              </a:solidFill>
              <a:uFill>
                <a:solidFill>
                  <a:srgbClr val="0000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860032" y="2420888"/>
            <a:ext cx="8579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       </a:t>
            </a:r>
            <a:endParaRPr lang="en-GB" sz="3000" u="wavy" dirty="0">
              <a:uFill>
                <a:solidFill>
                  <a:srgbClr val="6633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860032" y="4005064"/>
            <a:ext cx="8579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       </a:t>
            </a:r>
            <a:endParaRPr lang="en-GB" sz="3000" u="wavy" dirty="0">
              <a:uFill>
                <a:solidFill>
                  <a:srgbClr val="6633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860032" y="5589240"/>
            <a:ext cx="8579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u="wavy" dirty="0" smtClean="0">
                <a:uFill>
                  <a:solidFill>
                    <a:srgbClr val="663300"/>
                  </a:solidFill>
                </a:uFill>
                <a:latin typeface="Times New Roman" pitchFamily="18" charset="0"/>
                <a:cs typeface="Times New Roman" pitchFamily="18" charset="0"/>
              </a:rPr>
              <a:t>       </a:t>
            </a:r>
            <a:endParaRPr lang="en-GB" sz="3000" u="wavy" dirty="0">
              <a:uFill>
                <a:solidFill>
                  <a:srgbClr val="663300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796136" y="5589240"/>
            <a:ext cx="8579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       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796136" y="2420888"/>
            <a:ext cx="8579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       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796136" y="4005064"/>
            <a:ext cx="8579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u="dotted" dirty="0" smtClean="0">
                <a:uFill>
                  <a:solidFill>
                    <a:srgbClr val="00FFFF"/>
                  </a:solidFill>
                </a:uFill>
                <a:latin typeface="Times New Roman" pitchFamily="18" charset="0"/>
                <a:cs typeface="Times New Roman" pitchFamily="18" charset="0"/>
              </a:rPr>
              <a:t>       </a:t>
            </a:r>
            <a:endParaRPr lang="en-GB" sz="3000" u="dotted" dirty="0">
              <a:uFill>
                <a:solidFill>
                  <a:srgbClr val="00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732240" y="2348880"/>
            <a:ext cx="288032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732240" y="5589240"/>
            <a:ext cx="288032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732240" y="4005064"/>
            <a:ext cx="288032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6" name="Picture 8" descr="C:\Documents and Settings\MojePC\Local Settings\Temporary Internet Files\Content.IE5\FJDRI5PL\MC90029569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373216"/>
            <a:ext cx="1250875" cy="986742"/>
          </a:xfrm>
          <a:prstGeom prst="rect">
            <a:avLst/>
          </a:prstGeom>
          <a:noFill/>
        </p:spPr>
      </p:pic>
      <p:pic>
        <p:nvPicPr>
          <p:cNvPr id="45" name="Picture 3" descr="C:\Documents and Settings\MojePC\Local Settings\Temporary Internet Files\Content.IE5\JQOAIDID\MC90044146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5229200"/>
            <a:ext cx="1014665" cy="1014665"/>
          </a:xfrm>
          <a:prstGeom prst="rect">
            <a:avLst/>
          </a:prstGeom>
          <a:noFill/>
        </p:spPr>
      </p:pic>
      <p:sp>
        <p:nvSpPr>
          <p:cNvPr id="46" name="Nadpis 4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 more questions:</a:t>
            </a:r>
            <a:endParaRPr lang="en-GB" sz="40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 animBg="1"/>
      <p:bldP spid="27" grpId="0" animBg="1"/>
      <p:bldP spid="28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1" grpId="0" animBg="1"/>
      <p:bldP spid="42" grpId="0" animBg="1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34888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anglický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jazyk na Základní škole 17.listopadu 1325, Mladá Boleslav pro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pátý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ročník.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861048"/>
            <a:ext cx="67687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procvičení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tvoření otázek v přítomném čase prostém.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 prvním pololetí školního roku 2011/2012.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1157</TotalTime>
  <Words>215</Words>
  <Application>Microsoft Office PowerPoint</Application>
  <PresentationFormat>Předvádění na obrazovce (4:3)</PresentationFormat>
  <Paragraphs>94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     </vt:lpstr>
      <vt:lpstr>Make some sentences  using the words and the pictures:</vt:lpstr>
      <vt:lpstr>Change the sentences into the questions:</vt:lpstr>
      <vt:lpstr>Make more sentences:</vt:lpstr>
      <vt:lpstr>Make more questions:</vt:lpstr>
      <vt:lpstr>Snímek 6</vt:lpstr>
    </vt:vector>
  </TitlesOfParts>
  <Company>ZS Mladá Boleslav, 17. listopadu 1325, nezisková 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Zdeněk Hanuš</dc:creator>
  <cp:lastModifiedBy>Moje</cp:lastModifiedBy>
  <cp:revision>57</cp:revision>
  <dcterms:created xsi:type="dcterms:W3CDTF">2011-11-03T08:32:54Z</dcterms:created>
  <dcterms:modified xsi:type="dcterms:W3CDTF">2011-12-06T01:22:15Z</dcterms:modified>
</cp:coreProperties>
</file>