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69" r:id="rId6"/>
    <p:sldId id="271" r:id="rId7"/>
    <p:sldId id="266" r:id="rId8"/>
    <p:sldId id="262" r:id="rId9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FF"/>
    <a:srgbClr val="FF6600"/>
    <a:srgbClr val="E3F40C"/>
    <a:srgbClr val="EEF40C"/>
    <a:srgbClr val="F7F709"/>
    <a:srgbClr val="00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137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- gramatika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VY_32_INOVACE_46_Zájmena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" name="Picture 30" descr="C:\Documents and Settings\MojePC\Local Settings\Temporary Internet Files\Content.IE5\XP8RJTL4\MC9004418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797152"/>
            <a:ext cx="1615703" cy="951747"/>
          </a:xfrm>
          <a:prstGeom prst="rect">
            <a:avLst/>
          </a:prstGeom>
          <a:noFill/>
        </p:spPr>
      </p:pic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Read the sentences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en-GB" sz="3600" i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3" name="Picture 9" descr="C:\Documents and Settings\MojePC\Local Settings\Temporary Internet Files\Content.IE5\8RJK3VEX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941168"/>
            <a:ext cx="1371600" cy="1371600"/>
          </a:xfrm>
          <a:prstGeom prst="rect">
            <a:avLst/>
          </a:prstGeom>
          <a:noFill/>
        </p:spPr>
      </p:pic>
      <p:pic>
        <p:nvPicPr>
          <p:cNvPr id="1037" name="Picture 13" descr="C:\Documents and Settings\MojePC\Local Settings\Temporary Internet Files\Content.IE5\XP8RJTL4\MC9002939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844824"/>
            <a:ext cx="1783994" cy="1815084"/>
          </a:xfrm>
          <a:prstGeom prst="rect">
            <a:avLst/>
          </a:prstGeom>
          <a:noFill/>
        </p:spPr>
      </p:pic>
      <p:sp>
        <p:nvSpPr>
          <p:cNvPr id="49" name="TextovéPole 48"/>
          <p:cNvSpPr txBox="1"/>
          <p:nvPr/>
        </p:nvSpPr>
        <p:spPr>
          <a:xfrm>
            <a:off x="3347864" y="2204864"/>
            <a:ext cx="28803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  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have got a dog.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347864" y="2204864"/>
            <a:ext cx="3600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572000" y="2924944"/>
            <a:ext cx="720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my</a:t>
            </a:r>
            <a:endParaRPr lang="en-GB" sz="3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364088" y="2924944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dog.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707904" y="2924944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It is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51" name="Picture 27" descr="C:\Documents and Settings\MojePC\Local Settings\Temporary Internet Files\Content.IE5\1JK3DN6G\MC9004418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4653136"/>
            <a:ext cx="1167780" cy="809858"/>
          </a:xfrm>
          <a:prstGeom prst="rect">
            <a:avLst/>
          </a:prstGeom>
          <a:noFill/>
        </p:spPr>
      </p:pic>
      <p:sp>
        <p:nvSpPr>
          <p:cNvPr id="62" name="TextovéPole 61"/>
          <p:cNvSpPr txBox="1"/>
          <p:nvPr/>
        </p:nvSpPr>
        <p:spPr>
          <a:xfrm>
            <a:off x="2555776" y="4797152"/>
            <a:ext cx="25202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have got a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car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1691680" y="4797152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555776" y="5373216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It is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211960" y="5373216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car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275856" y="5373216"/>
            <a:ext cx="10081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endParaRPr lang="en-GB" sz="30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8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1"/>
      <p:bldP spid="51" grpId="2"/>
      <p:bldP spid="62" grpId="0"/>
      <p:bldP spid="63" grpId="0"/>
      <p:bldP spid="63" grpId="1"/>
      <p:bldP spid="64" grpId="0"/>
      <p:bldP spid="65" grpId="0"/>
      <p:bldP spid="66" grpId="0"/>
      <p:bldP spid="66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MojePC\Local Settings\Temporary Internet Files\Content.IE5\8RJK3VEX\MC90044067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1731468" cy="1731468"/>
          </a:xfrm>
          <a:prstGeom prst="rect">
            <a:avLst/>
          </a:prstGeom>
          <a:noFill/>
        </p:spPr>
      </p:pic>
      <p:sp>
        <p:nvSpPr>
          <p:cNvPr id="4" name="Oválný popisek 3"/>
          <p:cNvSpPr/>
          <p:nvPr/>
        </p:nvSpPr>
        <p:spPr>
          <a:xfrm>
            <a:off x="1331640" y="620688"/>
            <a:ext cx="2808312" cy="864096"/>
          </a:xfrm>
          <a:prstGeom prst="wedgeEllipseCallou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en-GB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paměť se sekvenčním přístupem 7"/>
          <p:cNvSpPr/>
          <p:nvPr/>
        </p:nvSpPr>
        <p:spPr>
          <a:xfrm rot="10800000">
            <a:off x="2555776" y="2204864"/>
            <a:ext cx="3816424" cy="720080"/>
          </a:xfrm>
          <a:prstGeom prst="flowChartMagneticTap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7904" y="2276872"/>
            <a:ext cx="235256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name is Polly.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276872"/>
            <a:ext cx="7409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My</a:t>
            </a:r>
            <a:endParaRPr lang="en-GB" sz="3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764704"/>
            <a:ext cx="3337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Documents and Settings\MojePC\Local Settings\Temporary Internet Files\Content.IE5\1JK3DN6G\MC90044067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797152"/>
            <a:ext cx="1659461" cy="1659461"/>
          </a:xfrm>
          <a:prstGeom prst="rect">
            <a:avLst/>
          </a:prstGeom>
          <a:noFill/>
        </p:spPr>
      </p:pic>
      <p:sp>
        <p:nvSpPr>
          <p:cNvPr id="18" name="Šipka doprava 17"/>
          <p:cNvSpPr/>
          <p:nvPr/>
        </p:nvSpPr>
        <p:spPr>
          <a:xfrm rot="2574235">
            <a:off x="1866909" y="1631213"/>
            <a:ext cx="1605622" cy="299519"/>
          </a:xfrm>
          <a:prstGeom prst="rightArrow">
            <a:avLst/>
          </a:prstGeom>
          <a:solidFill>
            <a:srgbClr val="F7F709">
              <a:alpha val="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ný popisek 23"/>
          <p:cNvSpPr/>
          <p:nvPr/>
        </p:nvSpPr>
        <p:spPr>
          <a:xfrm>
            <a:off x="4067944" y="3645024"/>
            <a:ext cx="4896544" cy="1368152"/>
          </a:xfrm>
          <a:prstGeom prst="wedgeEllipse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</a:p>
          <a:p>
            <a:pPr algn="r"/>
            <a:r>
              <a:rPr lang="cs-CZ" sz="3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en-GB" sz="3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3789040"/>
            <a:ext cx="824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76056" y="4293096"/>
            <a:ext cx="9964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30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27" descr="C:\Documents and Settings\MojePC\Local Settings\Temporary Internet Files\Content.IE5\1JK3DN6G\MC9004418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5085184"/>
            <a:ext cx="1800200" cy="1248443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26" name="Šipka doprava 25"/>
          <p:cNvSpPr/>
          <p:nvPr/>
        </p:nvSpPr>
        <p:spPr>
          <a:xfrm rot="2373035">
            <a:off x="4585867" y="4323756"/>
            <a:ext cx="648072" cy="276559"/>
          </a:xfrm>
          <a:prstGeom prst="rightArrow">
            <a:avLst/>
          </a:prstGeom>
          <a:solidFill>
            <a:srgbClr val="00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115616" y="299695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Polly</a:t>
            </a:r>
            <a:endParaRPr lang="en-GB" sz="2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771800" y="630932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en-GB" sz="2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123728" y="764704"/>
            <a:ext cx="173220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am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Polly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64088" y="3789040"/>
            <a:ext cx="154228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are Tom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012160" y="4293096"/>
            <a:ext cx="225882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name is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Tom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8" grpId="0" animBg="1"/>
      <p:bldP spid="21" grpId="0"/>
      <p:bldP spid="23" grpId="0"/>
      <p:bldP spid="26" grpId="0" animBg="1"/>
      <p:bldP spid="31" grpId="0"/>
      <p:bldP spid="3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ývojový diagram: paměť se sekvenčním přístupem 8"/>
          <p:cNvSpPr/>
          <p:nvPr/>
        </p:nvSpPr>
        <p:spPr>
          <a:xfrm>
            <a:off x="3203848" y="1916832"/>
            <a:ext cx="2736304" cy="792088"/>
          </a:xfrm>
          <a:prstGeom prst="flowChartMagneticTap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ný popisek 4"/>
          <p:cNvSpPr/>
          <p:nvPr/>
        </p:nvSpPr>
        <p:spPr>
          <a:xfrm>
            <a:off x="5508104" y="1556792"/>
            <a:ext cx="3456384" cy="936104"/>
          </a:xfrm>
          <a:prstGeom prst="wedgeEllipse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2060848"/>
            <a:ext cx="157030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is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Henry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1700808"/>
            <a:ext cx="7920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His</a:t>
            </a:r>
            <a:endParaRPr lang="cs-CZ" sz="3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060848"/>
            <a:ext cx="7200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He</a:t>
            </a:r>
            <a:endParaRPr lang="cs-CZ" sz="3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1700808"/>
            <a:ext cx="25016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name is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Henry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Documents and Settings\MojePC\Local Settings\Temporary Internet Files\Content.IE5\78IS2UVE\MC9004406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1540768" cy="1540768"/>
          </a:xfrm>
          <a:prstGeom prst="rect">
            <a:avLst/>
          </a:prstGeom>
          <a:noFill/>
        </p:spPr>
      </p:pic>
      <p:pic>
        <p:nvPicPr>
          <p:cNvPr id="3082" name="Picture 10" descr="C:\Documents and Settings\MojePC\Local Settings\Temporary Internet Files\Content.IE5\Z9AZ5SRH\MC9000890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638180"/>
            <a:ext cx="1457787" cy="1462920"/>
          </a:xfrm>
          <a:prstGeom prst="rect">
            <a:avLst/>
          </a:prstGeom>
          <a:noFill/>
        </p:spPr>
      </p:pic>
      <p:pic>
        <p:nvPicPr>
          <p:cNvPr id="3090" name="Picture 18" descr="C:\Documents and Settings\MojePC\Local Settings\Temporary Internet Files\Content.IE5\8RJK3VEX\MC9004296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725144"/>
            <a:ext cx="1818461" cy="1363092"/>
          </a:xfrm>
          <a:prstGeom prst="rect">
            <a:avLst/>
          </a:prstGeom>
          <a:noFill/>
        </p:spPr>
      </p:pic>
      <p:sp>
        <p:nvSpPr>
          <p:cNvPr id="25" name="Šipka doleva 24"/>
          <p:cNvSpPr/>
          <p:nvPr/>
        </p:nvSpPr>
        <p:spPr>
          <a:xfrm rot="890100">
            <a:off x="2267744" y="1844824"/>
            <a:ext cx="864096" cy="288032"/>
          </a:xfrm>
          <a:prstGeom prst="lef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eva 25"/>
          <p:cNvSpPr/>
          <p:nvPr/>
        </p:nvSpPr>
        <p:spPr>
          <a:xfrm rot="20279736">
            <a:off x="2362240" y="4948541"/>
            <a:ext cx="864096" cy="288032"/>
          </a:xfrm>
          <a:prstGeom prst="lef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ný popisek 27"/>
          <p:cNvSpPr/>
          <p:nvPr/>
        </p:nvSpPr>
        <p:spPr>
          <a:xfrm rot="440743">
            <a:off x="3056205" y="4314137"/>
            <a:ext cx="3144349" cy="936104"/>
          </a:xfrm>
          <a:prstGeom prst="wedgeEllipseCallout">
            <a:avLst/>
          </a:prstGeom>
          <a:solidFill>
            <a:schemeClr val="bg1">
              <a:lumMod val="95000"/>
            </a:schemeClr>
          </a:solidFill>
          <a:scene3d>
            <a:camera prst="orthographicFront">
              <a:rot lat="0" lon="299970" rev="10799999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ný popisek 28"/>
          <p:cNvSpPr/>
          <p:nvPr/>
        </p:nvSpPr>
        <p:spPr>
          <a:xfrm rot="10615518">
            <a:off x="5637207" y="4257024"/>
            <a:ext cx="3456384" cy="936104"/>
          </a:xfrm>
          <a:prstGeom prst="wedgeEllipseCallout">
            <a:avLst/>
          </a:prstGeom>
          <a:solidFill>
            <a:schemeClr val="bg1">
              <a:lumMod val="85000"/>
            </a:schemeClr>
          </a:solidFill>
          <a:scene3d>
            <a:camera prst="orthographicFront">
              <a:rot lat="108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4235496" y="4501444"/>
            <a:ext cx="13612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is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Kate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91880" y="4509120"/>
            <a:ext cx="86409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endParaRPr lang="en-GB" sz="3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660232" y="4437112"/>
            <a:ext cx="229261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name is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Kate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868144" y="4437112"/>
            <a:ext cx="9361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Her</a:t>
            </a:r>
            <a:endParaRPr lang="cs-CZ" sz="3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Zahnutá šipka dolů 34"/>
          <p:cNvSpPr/>
          <p:nvPr/>
        </p:nvSpPr>
        <p:spPr>
          <a:xfrm rot="20867386">
            <a:off x="3587579" y="1383444"/>
            <a:ext cx="2498897" cy="491311"/>
          </a:xfrm>
          <a:prstGeom prst="curvedDownArrow">
            <a:avLst/>
          </a:prstGeom>
          <a:solidFill>
            <a:srgbClr val="00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Zahnutá šipka dolů 35"/>
          <p:cNvSpPr/>
          <p:nvPr/>
        </p:nvSpPr>
        <p:spPr>
          <a:xfrm>
            <a:off x="3779912" y="5085184"/>
            <a:ext cx="2520280" cy="648072"/>
          </a:xfrm>
          <a:prstGeom prst="curvedDownArrow">
            <a:avLst/>
          </a:prstGeom>
          <a:solidFill>
            <a:srgbClr val="FF0000"/>
          </a:solidFill>
          <a:scene3d>
            <a:camera prst="orthographicFront">
              <a:rot lat="21299999" lon="10799999" rev="10799999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83568" y="2276872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Henry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rot="20202065">
            <a:off x="1019334" y="4544801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Kate</a:t>
            </a: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8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7" grpId="1"/>
      <p:bldP spid="8" grpId="0"/>
      <p:bldP spid="8" grpId="1"/>
      <p:bldP spid="10" grpId="0"/>
      <p:bldP spid="25" grpId="0" animBg="1"/>
      <p:bldP spid="26" grpId="0" animBg="1"/>
      <p:bldP spid="30" grpId="0"/>
      <p:bldP spid="31" grpId="0"/>
      <p:bldP spid="31" grpId="1"/>
      <p:bldP spid="32" grpId="0"/>
      <p:bldP spid="33" grpId="0"/>
      <p:bldP spid="33" grpId="1"/>
      <p:bldP spid="35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708920"/>
            <a:ext cx="312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3645024"/>
            <a:ext cx="7617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4509120"/>
            <a:ext cx="54854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he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5445224"/>
            <a:ext cx="6976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she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700808"/>
            <a:ext cx="8899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your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628800"/>
            <a:ext cx="67678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her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1700808"/>
            <a:ext cx="67678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my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1700808"/>
            <a:ext cx="6335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his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491880" y="2924944"/>
            <a:ext cx="1224136" cy="216024"/>
          </a:xfrm>
          <a:prstGeom prst="rightArrow">
            <a:avLst/>
          </a:prstGeom>
          <a:solidFill>
            <a:srgbClr val="E3F4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491880" y="3861048"/>
            <a:ext cx="1224136" cy="216024"/>
          </a:xfrm>
          <a:prstGeom prst="rightArrow">
            <a:avLst/>
          </a:prstGeom>
          <a:solidFill>
            <a:srgbClr val="E3F4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491880" y="5661248"/>
            <a:ext cx="1224136" cy="216024"/>
          </a:xfrm>
          <a:prstGeom prst="rightArrow">
            <a:avLst/>
          </a:prstGeom>
          <a:solidFill>
            <a:srgbClr val="E3F4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491880" y="4725144"/>
            <a:ext cx="1224136" cy="216024"/>
          </a:xfrm>
          <a:prstGeom prst="rightArrow">
            <a:avLst/>
          </a:prstGeom>
          <a:solidFill>
            <a:srgbClr val="E3F4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Nadpis 1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Make pairs: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708920"/>
            <a:ext cx="3337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3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3645024"/>
            <a:ext cx="7825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endParaRPr lang="en-GB" sz="30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4509120"/>
            <a:ext cx="5693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he</a:t>
            </a:r>
            <a:endParaRPr lang="en-GB" sz="3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5445224"/>
            <a:ext cx="7184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endParaRPr lang="en-GB" sz="3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3851920" y="2924944"/>
            <a:ext cx="1224136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851920" y="3861048"/>
            <a:ext cx="1224136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851920" y="5661248"/>
            <a:ext cx="1224136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851920" y="4725144"/>
            <a:ext cx="1224136" cy="216024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5445224"/>
            <a:ext cx="7409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her</a:t>
            </a:r>
            <a:endParaRPr lang="en-GB" sz="3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56176" y="3645024"/>
            <a:ext cx="9541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endParaRPr lang="en-GB" sz="3000" b="1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2708920"/>
            <a:ext cx="6976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my</a:t>
            </a:r>
            <a:endParaRPr lang="en-GB" sz="30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4581128"/>
            <a:ext cx="6543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his</a:t>
            </a:r>
            <a:endParaRPr lang="en-GB" sz="3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Nadpis 1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36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Remember:</a:t>
            </a:r>
            <a:r>
              <a:rPr lang="en-GB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4" descr="C:\Documents and Settings\MojePC\Local Settings\Temporary Internet Files\Content.IE5\78IS2UVE\MC9002325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445224"/>
            <a:ext cx="1321157" cy="1124898"/>
          </a:xfrm>
          <a:prstGeom prst="rect">
            <a:avLst/>
          </a:prstGeom>
          <a:noFill/>
        </p:spPr>
      </p:pic>
      <p:pic>
        <p:nvPicPr>
          <p:cNvPr id="4100" name="Picture 4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052736"/>
            <a:ext cx="932684" cy="1309726"/>
          </a:xfrm>
          <a:prstGeom prst="rect">
            <a:avLst/>
          </a:prstGeom>
          <a:noFill/>
        </p:spPr>
      </p:pic>
      <p:pic>
        <p:nvPicPr>
          <p:cNvPr id="4101" name="Picture 5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564904"/>
            <a:ext cx="1213892" cy="1152128"/>
          </a:xfrm>
          <a:prstGeom prst="rect">
            <a:avLst/>
          </a:prstGeom>
          <a:noFill/>
        </p:spPr>
      </p:pic>
      <p:pic>
        <p:nvPicPr>
          <p:cNvPr id="4103" name="Picture 7" descr="C:\Documents and Settings\MojePC\Local Settings\Temporary Internet Files\Content.IE5\00IJC5JB\MC900232881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164138">
            <a:off x="3389430" y="3606074"/>
            <a:ext cx="1533193" cy="109115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331640" y="1556792"/>
            <a:ext cx="577754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This is my Mum.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name is Eve.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2852936"/>
            <a:ext cx="567014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This is my Dad.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name is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Paul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005064"/>
            <a:ext cx="652774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This is my brother.</a:t>
            </a:r>
          </a:p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What is       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name?          name is David.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5445224"/>
            <a:ext cx="28083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This is my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sister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6021288"/>
            <a:ext cx="224933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name is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Jane</a:t>
            </a:r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GB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07904" y="5445224"/>
            <a:ext cx="3148619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dirty="0" smtClean="0">
                <a:latin typeface="Times New Roman" pitchFamily="18" charset="0"/>
                <a:cs typeface="Times New Roman" pitchFamily="18" charset="0"/>
              </a:rPr>
              <a:t>What is        name?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364088" y="6021288"/>
            <a:ext cx="8274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Her</a:t>
            </a:r>
            <a:endParaRPr lang="cs-CZ" sz="3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364088" y="2852936"/>
            <a:ext cx="7409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His</a:t>
            </a:r>
            <a:endParaRPr lang="cs-CZ" sz="3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4437112"/>
            <a:ext cx="7920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His</a:t>
            </a:r>
            <a:endParaRPr lang="cs-CZ" sz="3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91680" y="4437112"/>
            <a:ext cx="6543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his</a:t>
            </a:r>
            <a:endParaRPr lang="cs-CZ" sz="3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39952" y="1556792"/>
            <a:ext cx="8274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Her</a:t>
            </a:r>
            <a:endParaRPr lang="cs-CZ" sz="3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004048" y="5445224"/>
            <a:ext cx="7409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her</a:t>
            </a:r>
            <a:endParaRPr lang="cs-CZ" sz="3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Nadpis 18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4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en-GB" sz="7100" b="0" i="1" u="none" strike="noStrike" kern="1200" cap="none" spc="0" normalizeH="0" baseline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Fill in the gaps: </a:t>
            </a:r>
            <a:r>
              <a:rPr kumimoji="0" lang="cs-CZ" sz="61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61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6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třetí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7687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zájmen osobních a přivlastňovacích v jednotném čísle.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1976</TotalTime>
  <Words>211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Read the sentences:  </vt:lpstr>
      <vt:lpstr>Snímek 3</vt:lpstr>
      <vt:lpstr>Snímek 4</vt:lpstr>
      <vt:lpstr> Make pairs:  </vt:lpstr>
      <vt:lpstr> Remember:  </vt:lpstr>
      <vt:lpstr>Snímek 7</vt:lpstr>
      <vt:lpstr>Snímek 8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106</cp:revision>
  <dcterms:created xsi:type="dcterms:W3CDTF">2011-11-03T08:32:54Z</dcterms:created>
  <dcterms:modified xsi:type="dcterms:W3CDTF">2012-04-12T05:31:12Z</dcterms:modified>
</cp:coreProperties>
</file>