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2" r:id="rId3"/>
    <p:sldId id="273" r:id="rId4"/>
    <p:sldId id="271" r:id="rId5"/>
    <p:sldId id="262" r:id="rId6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3300"/>
    <a:srgbClr val="0099FF"/>
    <a:srgbClr val="FFFF66"/>
    <a:srgbClr val="FF0000"/>
    <a:srgbClr val="FF66FF"/>
    <a:srgbClr val="E3F40C"/>
    <a:srgbClr val="008000"/>
    <a:srgbClr val="A6240A"/>
    <a:srgbClr val="0000FF"/>
    <a:srgbClr val="FF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816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78637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47855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95655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6797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92185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3611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6635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29765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480779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1216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4039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22.4.2012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2376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wmf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Anglický jazyk - gramatika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Vlasta Skořepová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VY_32_INOVACE_50_Sloveso BÝT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Fill in the missing words:</a:t>
            </a:r>
            <a:endParaRPr lang="en-GB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2627784" y="4293096"/>
            <a:ext cx="3544044" cy="1702941"/>
            <a:chOff x="2627784" y="4293096"/>
            <a:chExt cx="3544044" cy="1702941"/>
          </a:xfrm>
        </p:grpSpPr>
        <p:pic>
          <p:nvPicPr>
            <p:cNvPr id="19" name="Picture 16" descr="C:\Documents and Settings\MojePC\Local Settings\Temporary Internet Files\Content.IE5\1I4MBMIT\MC900440673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27784" y="4293096"/>
              <a:ext cx="1515445" cy="1515445"/>
            </a:xfrm>
            <a:prstGeom prst="rect">
              <a:avLst/>
            </a:prstGeom>
            <a:noFill/>
          </p:spPr>
        </p:pic>
        <p:grpSp>
          <p:nvGrpSpPr>
            <p:cNvPr id="1030" name="Group 6"/>
            <p:cNvGrpSpPr>
              <a:grpSpLocks noChangeAspect="1"/>
            </p:cNvGrpSpPr>
            <p:nvPr/>
          </p:nvGrpSpPr>
          <p:grpSpPr bwMode="auto">
            <a:xfrm>
              <a:off x="3923928" y="4437112"/>
              <a:ext cx="2247900" cy="1558925"/>
              <a:chOff x="340" y="2750"/>
              <a:chExt cx="1416" cy="982"/>
            </a:xfrm>
            <a:scene3d>
              <a:camera prst="orthographicFront">
                <a:rot lat="0" lon="10800000" rev="0"/>
              </a:camera>
              <a:lightRig rig="threePt" dir="t"/>
            </a:scene3d>
          </p:grpSpPr>
          <p:sp>
            <p:nvSpPr>
              <p:cNvPr id="1029" name="AutoShape 5"/>
              <p:cNvSpPr>
                <a:spLocks noChangeAspect="1" noChangeArrowheads="1" noTextEdit="1"/>
              </p:cNvSpPr>
              <p:nvPr/>
            </p:nvSpPr>
            <p:spPr bwMode="auto">
              <a:xfrm>
                <a:off x="340" y="2750"/>
                <a:ext cx="1416" cy="98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1" name="Freeform 7"/>
              <p:cNvSpPr>
                <a:spLocks/>
              </p:cNvSpPr>
              <p:nvPr/>
            </p:nvSpPr>
            <p:spPr bwMode="auto">
              <a:xfrm>
                <a:off x="340" y="3650"/>
                <a:ext cx="822" cy="82"/>
              </a:xfrm>
              <a:custGeom>
                <a:avLst/>
                <a:gdLst/>
                <a:ahLst/>
                <a:cxnLst>
                  <a:cxn ang="0">
                    <a:pos x="822" y="40"/>
                  </a:cxn>
                  <a:cxn ang="0">
                    <a:pos x="822" y="40"/>
                  </a:cxn>
                  <a:cxn ang="0">
                    <a:pos x="820" y="36"/>
                  </a:cxn>
                  <a:cxn ang="0">
                    <a:pos x="814" y="32"/>
                  </a:cxn>
                  <a:cxn ang="0">
                    <a:pos x="804" y="28"/>
                  </a:cxn>
                  <a:cxn ang="0">
                    <a:pos x="790" y="24"/>
                  </a:cxn>
                  <a:cxn ang="0">
                    <a:pos x="752" y="18"/>
                  </a:cxn>
                  <a:cxn ang="0">
                    <a:pos x="702" y="12"/>
                  </a:cxn>
                  <a:cxn ang="0">
                    <a:pos x="642" y="6"/>
                  </a:cxn>
                  <a:cxn ang="0">
                    <a:pos x="572" y="2"/>
                  </a:cxn>
                  <a:cxn ang="0">
                    <a:pos x="494" y="0"/>
                  </a:cxn>
                  <a:cxn ang="0">
                    <a:pos x="412" y="0"/>
                  </a:cxn>
                  <a:cxn ang="0">
                    <a:pos x="412" y="0"/>
                  </a:cxn>
                  <a:cxn ang="0">
                    <a:pos x="328" y="0"/>
                  </a:cxn>
                  <a:cxn ang="0">
                    <a:pos x="252" y="2"/>
                  </a:cxn>
                  <a:cxn ang="0">
                    <a:pos x="182" y="6"/>
                  </a:cxn>
                  <a:cxn ang="0">
                    <a:pos x="120" y="12"/>
                  </a:cxn>
                  <a:cxn ang="0">
                    <a:pos x="70" y="18"/>
                  </a:cxn>
                  <a:cxn ang="0">
                    <a:pos x="32" y="24"/>
                  </a:cxn>
                  <a:cxn ang="0">
                    <a:pos x="18" y="28"/>
                  </a:cxn>
                  <a:cxn ang="0">
                    <a:pos x="8" y="32"/>
                  </a:cxn>
                  <a:cxn ang="0">
                    <a:pos x="2" y="36"/>
                  </a:cxn>
                  <a:cxn ang="0">
                    <a:pos x="0" y="40"/>
                  </a:cxn>
                  <a:cxn ang="0">
                    <a:pos x="0" y="40"/>
                  </a:cxn>
                  <a:cxn ang="0">
                    <a:pos x="2" y="44"/>
                  </a:cxn>
                  <a:cxn ang="0">
                    <a:pos x="8" y="48"/>
                  </a:cxn>
                  <a:cxn ang="0">
                    <a:pos x="18" y="52"/>
                  </a:cxn>
                  <a:cxn ang="0">
                    <a:pos x="32" y="56"/>
                  </a:cxn>
                  <a:cxn ang="0">
                    <a:pos x="70" y="64"/>
                  </a:cxn>
                  <a:cxn ang="0">
                    <a:pos x="120" y="70"/>
                  </a:cxn>
                  <a:cxn ang="0">
                    <a:pos x="182" y="74"/>
                  </a:cxn>
                  <a:cxn ang="0">
                    <a:pos x="252" y="78"/>
                  </a:cxn>
                  <a:cxn ang="0">
                    <a:pos x="328" y="80"/>
                  </a:cxn>
                  <a:cxn ang="0">
                    <a:pos x="412" y="82"/>
                  </a:cxn>
                  <a:cxn ang="0">
                    <a:pos x="412" y="82"/>
                  </a:cxn>
                  <a:cxn ang="0">
                    <a:pos x="494" y="80"/>
                  </a:cxn>
                  <a:cxn ang="0">
                    <a:pos x="572" y="78"/>
                  </a:cxn>
                  <a:cxn ang="0">
                    <a:pos x="642" y="74"/>
                  </a:cxn>
                  <a:cxn ang="0">
                    <a:pos x="702" y="70"/>
                  </a:cxn>
                  <a:cxn ang="0">
                    <a:pos x="752" y="64"/>
                  </a:cxn>
                  <a:cxn ang="0">
                    <a:pos x="790" y="56"/>
                  </a:cxn>
                  <a:cxn ang="0">
                    <a:pos x="804" y="52"/>
                  </a:cxn>
                  <a:cxn ang="0">
                    <a:pos x="814" y="48"/>
                  </a:cxn>
                  <a:cxn ang="0">
                    <a:pos x="820" y="44"/>
                  </a:cxn>
                  <a:cxn ang="0">
                    <a:pos x="822" y="40"/>
                  </a:cxn>
                  <a:cxn ang="0">
                    <a:pos x="822" y="40"/>
                  </a:cxn>
                </a:cxnLst>
                <a:rect l="0" t="0" r="r" b="b"/>
                <a:pathLst>
                  <a:path w="822" h="82">
                    <a:moveTo>
                      <a:pt x="822" y="40"/>
                    </a:moveTo>
                    <a:lnTo>
                      <a:pt x="822" y="40"/>
                    </a:lnTo>
                    <a:lnTo>
                      <a:pt x="820" y="36"/>
                    </a:lnTo>
                    <a:lnTo>
                      <a:pt x="814" y="32"/>
                    </a:lnTo>
                    <a:lnTo>
                      <a:pt x="804" y="28"/>
                    </a:lnTo>
                    <a:lnTo>
                      <a:pt x="790" y="24"/>
                    </a:lnTo>
                    <a:lnTo>
                      <a:pt x="752" y="18"/>
                    </a:lnTo>
                    <a:lnTo>
                      <a:pt x="702" y="12"/>
                    </a:lnTo>
                    <a:lnTo>
                      <a:pt x="642" y="6"/>
                    </a:lnTo>
                    <a:lnTo>
                      <a:pt x="572" y="2"/>
                    </a:lnTo>
                    <a:lnTo>
                      <a:pt x="494" y="0"/>
                    </a:lnTo>
                    <a:lnTo>
                      <a:pt x="412" y="0"/>
                    </a:lnTo>
                    <a:lnTo>
                      <a:pt x="412" y="0"/>
                    </a:lnTo>
                    <a:lnTo>
                      <a:pt x="328" y="0"/>
                    </a:lnTo>
                    <a:lnTo>
                      <a:pt x="252" y="2"/>
                    </a:lnTo>
                    <a:lnTo>
                      <a:pt x="182" y="6"/>
                    </a:lnTo>
                    <a:lnTo>
                      <a:pt x="120" y="12"/>
                    </a:lnTo>
                    <a:lnTo>
                      <a:pt x="70" y="18"/>
                    </a:lnTo>
                    <a:lnTo>
                      <a:pt x="32" y="24"/>
                    </a:lnTo>
                    <a:lnTo>
                      <a:pt x="18" y="28"/>
                    </a:lnTo>
                    <a:lnTo>
                      <a:pt x="8" y="32"/>
                    </a:lnTo>
                    <a:lnTo>
                      <a:pt x="2" y="36"/>
                    </a:lnTo>
                    <a:lnTo>
                      <a:pt x="0" y="40"/>
                    </a:lnTo>
                    <a:lnTo>
                      <a:pt x="0" y="40"/>
                    </a:lnTo>
                    <a:lnTo>
                      <a:pt x="2" y="44"/>
                    </a:lnTo>
                    <a:lnTo>
                      <a:pt x="8" y="48"/>
                    </a:lnTo>
                    <a:lnTo>
                      <a:pt x="18" y="52"/>
                    </a:lnTo>
                    <a:lnTo>
                      <a:pt x="32" y="56"/>
                    </a:lnTo>
                    <a:lnTo>
                      <a:pt x="70" y="64"/>
                    </a:lnTo>
                    <a:lnTo>
                      <a:pt x="120" y="70"/>
                    </a:lnTo>
                    <a:lnTo>
                      <a:pt x="182" y="74"/>
                    </a:lnTo>
                    <a:lnTo>
                      <a:pt x="252" y="78"/>
                    </a:lnTo>
                    <a:lnTo>
                      <a:pt x="328" y="80"/>
                    </a:lnTo>
                    <a:lnTo>
                      <a:pt x="412" y="82"/>
                    </a:lnTo>
                    <a:lnTo>
                      <a:pt x="412" y="82"/>
                    </a:lnTo>
                    <a:lnTo>
                      <a:pt x="494" y="80"/>
                    </a:lnTo>
                    <a:lnTo>
                      <a:pt x="572" y="78"/>
                    </a:lnTo>
                    <a:lnTo>
                      <a:pt x="642" y="74"/>
                    </a:lnTo>
                    <a:lnTo>
                      <a:pt x="702" y="70"/>
                    </a:lnTo>
                    <a:lnTo>
                      <a:pt x="752" y="64"/>
                    </a:lnTo>
                    <a:lnTo>
                      <a:pt x="790" y="56"/>
                    </a:lnTo>
                    <a:lnTo>
                      <a:pt x="804" y="52"/>
                    </a:lnTo>
                    <a:lnTo>
                      <a:pt x="814" y="48"/>
                    </a:lnTo>
                    <a:lnTo>
                      <a:pt x="820" y="44"/>
                    </a:lnTo>
                    <a:lnTo>
                      <a:pt x="822" y="40"/>
                    </a:lnTo>
                    <a:lnTo>
                      <a:pt x="822" y="40"/>
                    </a:lnTo>
                    <a:close/>
                  </a:path>
                </a:pathLst>
              </a:custGeom>
              <a:solidFill>
                <a:srgbClr val="CCCCCC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2" name="Freeform 8"/>
              <p:cNvSpPr>
                <a:spLocks/>
              </p:cNvSpPr>
              <p:nvPr/>
            </p:nvSpPr>
            <p:spPr bwMode="auto">
              <a:xfrm>
                <a:off x="476" y="2750"/>
                <a:ext cx="596" cy="504"/>
              </a:xfrm>
              <a:custGeom>
                <a:avLst/>
                <a:gdLst/>
                <a:ahLst/>
                <a:cxnLst>
                  <a:cxn ang="0">
                    <a:pos x="460" y="298"/>
                  </a:cxn>
                  <a:cxn ang="0">
                    <a:pos x="496" y="316"/>
                  </a:cxn>
                  <a:cxn ang="0">
                    <a:pos x="528" y="326"/>
                  </a:cxn>
                  <a:cxn ang="0">
                    <a:pos x="558" y="330"/>
                  </a:cxn>
                  <a:cxn ang="0">
                    <a:pos x="586" y="330"/>
                  </a:cxn>
                  <a:cxn ang="0">
                    <a:pos x="594" y="294"/>
                  </a:cxn>
                  <a:cxn ang="0">
                    <a:pos x="596" y="268"/>
                  </a:cxn>
                  <a:cxn ang="0">
                    <a:pos x="592" y="218"/>
                  </a:cxn>
                  <a:cxn ang="0">
                    <a:pos x="576" y="170"/>
                  </a:cxn>
                  <a:cxn ang="0">
                    <a:pos x="550" y="126"/>
                  </a:cxn>
                  <a:cxn ang="0">
                    <a:pos x="514" y="88"/>
                  </a:cxn>
                  <a:cxn ang="0">
                    <a:pos x="470" y="54"/>
                  </a:cxn>
                  <a:cxn ang="0">
                    <a:pos x="420" y="28"/>
                  </a:cxn>
                  <a:cxn ang="0">
                    <a:pos x="364" y="10"/>
                  </a:cxn>
                  <a:cxn ang="0">
                    <a:pos x="334" y="4"/>
                  </a:cxn>
                  <a:cxn ang="0">
                    <a:pos x="274" y="0"/>
                  </a:cxn>
                  <a:cxn ang="0">
                    <a:pos x="216" y="6"/>
                  </a:cxn>
                  <a:cxn ang="0">
                    <a:pos x="162" y="22"/>
                  </a:cxn>
                  <a:cxn ang="0">
                    <a:pos x="114" y="46"/>
                  </a:cxn>
                  <a:cxn ang="0">
                    <a:pos x="72" y="78"/>
                  </a:cxn>
                  <a:cxn ang="0">
                    <a:pos x="40" y="116"/>
                  </a:cxn>
                  <a:cxn ang="0">
                    <a:pos x="16" y="160"/>
                  </a:cxn>
                  <a:cxn ang="0">
                    <a:pos x="2" y="210"/>
                  </a:cxn>
                  <a:cxn ang="0">
                    <a:pos x="0" y="236"/>
                  </a:cxn>
                  <a:cxn ang="0">
                    <a:pos x="4" y="286"/>
                  </a:cxn>
                  <a:cxn ang="0">
                    <a:pos x="20" y="334"/>
                  </a:cxn>
                  <a:cxn ang="0">
                    <a:pos x="48" y="378"/>
                  </a:cxn>
                  <a:cxn ang="0">
                    <a:pos x="82" y="416"/>
                  </a:cxn>
                  <a:cxn ang="0">
                    <a:pos x="126" y="450"/>
                  </a:cxn>
                  <a:cxn ang="0">
                    <a:pos x="176" y="476"/>
                  </a:cxn>
                  <a:cxn ang="0">
                    <a:pos x="232" y="494"/>
                  </a:cxn>
                  <a:cxn ang="0">
                    <a:pos x="262" y="500"/>
                  </a:cxn>
                  <a:cxn ang="0">
                    <a:pos x="308" y="504"/>
                  </a:cxn>
                  <a:cxn ang="0">
                    <a:pos x="354" y="502"/>
                  </a:cxn>
                  <a:cxn ang="0">
                    <a:pos x="396" y="494"/>
                  </a:cxn>
                  <a:cxn ang="0">
                    <a:pos x="436" y="480"/>
                  </a:cxn>
                  <a:cxn ang="0">
                    <a:pos x="474" y="462"/>
                  </a:cxn>
                  <a:cxn ang="0">
                    <a:pos x="506" y="440"/>
                  </a:cxn>
                  <a:cxn ang="0">
                    <a:pos x="536" y="414"/>
                  </a:cxn>
                  <a:cxn ang="0">
                    <a:pos x="560" y="384"/>
                  </a:cxn>
                  <a:cxn ang="0">
                    <a:pos x="540" y="382"/>
                  </a:cxn>
                  <a:cxn ang="0">
                    <a:pos x="510" y="374"/>
                  </a:cxn>
                  <a:cxn ang="0">
                    <a:pos x="488" y="362"/>
                  </a:cxn>
                  <a:cxn ang="0">
                    <a:pos x="474" y="348"/>
                  </a:cxn>
                  <a:cxn ang="0">
                    <a:pos x="464" y="324"/>
                  </a:cxn>
                  <a:cxn ang="0">
                    <a:pos x="460" y="298"/>
                  </a:cxn>
                </a:cxnLst>
                <a:rect l="0" t="0" r="r" b="b"/>
                <a:pathLst>
                  <a:path w="596" h="504">
                    <a:moveTo>
                      <a:pt x="460" y="298"/>
                    </a:moveTo>
                    <a:lnTo>
                      <a:pt x="460" y="298"/>
                    </a:lnTo>
                    <a:lnTo>
                      <a:pt x="478" y="308"/>
                    </a:lnTo>
                    <a:lnTo>
                      <a:pt x="496" y="316"/>
                    </a:lnTo>
                    <a:lnTo>
                      <a:pt x="512" y="322"/>
                    </a:lnTo>
                    <a:lnTo>
                      <a:pt x="528" y="326"/>
                    </a:lnTo>
                    <a:lnTo>
                      <a:pt x="544" y="330"/>
                    </a:lnTo>
                    <a:lnTo>
                      <a:pt x="558" y="330"/>
                    </a:lnTo>
                    <a:lnTo>
                      <a:pt x="586" y="330"/>
                    </a:lnTo>
                    <a:lnTo>
                      <a:pt x="586" y="330"/>
                    </a:lnTo>
                    <a:lnTo>
                      <a:pt x="590" y="312"/>
                    </a:lnTo>
                    <a:lnTo>
                      <a:pt x="594" y="294"/>
                    </a:lnTo>
                    <a:lnTo>
                      <a:pt x="594" y="294"/>
                    </a:lnTo>
                    <a:lnTo>
                      <a:pt x="596" y="268"/>
                    </a:lnTo>
                    <a:lnTo>
                      <a:pt x="596" y="244"/>
                    </a:lnTo>
                    <a:lnTo>
                      <a:pt x="592" y="218"/>
                    </a:lnTo>
                    <a:lnTo>
                      <a:pt x="584" y="194"/>
                    </a:lnTo>
                    <a:lnTo>
                      <a:pt x="576" y="170"/>
                    </a:lnTo>
                    <a:lnTo>
                      <a:pt x="564" y="148"/>
                    </a:lnTo>
                    <a:lnTo>
                      <a:pt x="550" y="126"/>
                    </a:lnTo>
                    <a:lnTo>
                      <a:pt x="532" y="106"/>
                    </a:lnTo>
                    <a:lnTo>
                      <a:pt x="514" y="88"/>
                    </a:lnTo>
                    <a:lnTo>
                      <a:pt x="492" y="70"/>
                    </a:lnTo>
                    <a:lnTo>
                      <a:pt x="470" y="54"/>
                    </a:lnTo>
                    <a:lnTo>
                      <a:pt x="446" y="40"/>
                    </a:lnTo>
                    <a:lnTo>
                      <a:pt x="420" y="28"/>
                    </a:lnTo>
                    <a:lnTo>
                      <a:pt x="392" y="18"/>
                    </a:lnTo>
                    <a:lnTo>
                      <a:pt x="364" y="10"/>
                    </a:lnTo>
                    <a:lnTo>
                      <a:pt x="334" y="4"/>
                    </a:lnTo>
                    <a:lnTo>
                      <a:pt x="334" y="4"/>
                    </a:lnTo>
                    <a:lnTo>
                      <a:pt x="304" y="0"/>
                    </a:lnTo>
                    <a:lnTo>
                      <a:pt x="274" y="0"/>
                    </a:lnTo>
                    <a:lnTo>
                      <a:pt x="244" y="2"/>
                    </a:lnTo>
                    <a:lnTo>
                      <a:pt x="216" y="6"/>
                    </a:lnTo>
                    <a:lnTo>
                      <a:pt x="188" y="14"/>
                    </a:lnTo>
                    <a:lnTo>
                      <a:pt x="162" y="22"/>
                    </a:lnTo>
                    <a:lnTo>
                      <a:pt x="138" y="34"/>
                    </a:lnTo>
                    <a:lnTo>
                      <a:pt x="114" y="46"/>
                    </a:lnTo>
                    <a:lnTo>
                      <a:pt x="92" y="62"/>
                    </a:lnTo>
                    <a:lnTo>
                      <a:pt x="72" y="78"/>
                    </a:lnTo>
                    <a:lnTo>
                      <a:pt x="54" y="96"/>
                    </a:lnTo>
                    <a:lnTo>
                      <a:pt x="40" y="116"/>
                    </a:lnTo>
                    <a:lnTo>
                      <a:pt x="26" y="138"/>
                    </a:lnTo>
                    <a:lnTo>
                      <a:pt x="16" y="160"/>
                    </a:lnTo>
                    <a:lnTo>
                      <a:pt x="8" y="184"/>
                    </a:lnTo>
                    <a:lnTo>
                      <a:pt x="2" y="210"/>
                    </a:lnTo>
                    <a:lnTo>
                      <a:pt x="2" y="210"/>
                    </a:lnTo>
                    <a:lnTo>
                      <a:pt x="0" y="236"/>
                    </a:lnTo>
                    <a:lnTo>
                      <a:pt x="0" y="260"/>
                    </a:lnTo>
                    <a:lnTo>
                      <a:pt x="4" y="286"/>
                    </a:lnTo>
                    <a:lnTo>
                      <a:pt x="12" y="310"/>
                    </a:lnTo>
                    <a:lnTo>
                      <a:pt x="20" y="334"/>
                    </a:lnTo>
                    <a:lnTo>
                      <a:pt x="32" y="356"/>
                    </a:lnTo>
                    <a:lnTo>
                      <a:pt x="48" y="378"/>
                    </a:lnTo>
                    <a:lnTo>
                      <a:pt x="64" y="398"/>
                    </a:lnTo>
                    <a:lnTo>
                      <a:pt x="82" y="416"/>
                    </a:lnTo>
                    <a:lnTo>
                      <a:pt x="104" y="434"/>
                    </a:lnTo>
                    <a:lnTo>
                      <a:pt x="126" y="450"/>
                    </a:lnTo>
                    <a:lnTo>
                      <a:pt x="150" y="464"/>
                    </a:lnTo>
                    <a:lnTo>
                      <a:pt x="176" y="476"/>
                    </a:lnTo>
                    <a:lnTo>
                      <a:pt x="204" y="486"/>
                    </a:lnTo>
                    <a:lnTo>
                      <a:pt x="232" y="494"/>
                    </a:lnTo>
                    <a:lnTo>
                      <a:pt x="262" y="500"/>
                    </a:lnTo>
                    <a:lnTo>
                      <a:pt x="262" y="500"/>
                    </a:lnTo>
                    <a:lnTo>
                      <a:pt x="286" y="502"/>
                    </a:lnTo>
                    <a:lnTo>
                      <a:pt x="308" y="504"/>
                    </a:lnTo>
                    <a:lnTo>
                      <a:pt x="332" y="504"/>
                    </a:lnTo>
                    <a:lnTo>
                      <a:pt x="354" y="502"/>
                    </a:lnTo>
                    <a:lnTo>
                      <a:pt x="376" y="498"/>
                    </a:lnTo>
                    <a:lnTo>
                      <a:pt x="396" y="494"/>
                    </a:lnTo>
                    <a:lnTo>
                      <a:pt x="416" y="488"/>
                    </a:lnTo>
                    <a:lnTo>
                      <a:pt x="436" y="480"/>
                    </a:lnTo>
                    <a:lnTo>
                      <a:pt x="456" y="472"/>
                    </a:lnTo>
                    <a:lnTo>
                      <a:pt x="474" y="462"/>
                    </a:lnTo>
                    <a:lnTo>
                      <a:pt x="490" y="452"/>
                    </a:lnTo>
                    <a:lnTo>
                      <a:pt x="506" y="440"/>
                    </a:lnTo>
                    <a:lnTo>
                      <a:pt x="522" y="428"/>
                    </a:lnTo>
                    <a:lnTo>
                      <a:pt x="536" y="414"/>
                    </a:lnTo>
                    <a:lnTo>
                      <a:pt x="548" y="400"/>
                    </a:lnTo>
                    <a:lnTo>
                      <a:pt x="560" y="384"/>
                    </a:lnTo>
                    <a:lnTo>
                      <a:pt x="560" y="384"/>
                    </a:lnTo>
                    <a:lnTo>
                      <a:pt x="540" y="382"/>
                    </a:lnTo>
                    <a:lnTo>
                      <a:pt x="524" y="380"/>
                    </a:lnTo>
                    <a:lnTo>
                      <a:pt x="510" y="374"/>
                    </a:lnTo>
                    <a:lnTo>
                      <a:pt x="498" y="370"/>
                    </a:lnTo>
                    <a:lnTo>
                      <a:pt x="488" y="362"/>
                    </a:lnTo>
                    <a:lnTo>
                      <a:pt x="480" y="356"/>
                    </a:lnTo>
                    <a:lnTo>
                      <a:pt x="474" y="348"/>
                    </a:lnTo>
                    <a:lnTo>
                      <a:pt x="470" y="340"/>
                    </a:lnTo>
                    <a:lnTo>
                      <a:pt x="464" y="324"/>
                    </a:lnTo>
                    <a:lnTo>
                      <a:pt x="460" y="310"/>
                    </a:lnTo>
                    <a:lnTo>
                      <a:pt x="460" y="298"/>
                    </a:lnTo>
                    <a:lnTo>
                      <a:pt x="460" y="29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3" name="Freeform 9"/>
              <p:cNvSpPr>
                <a:spLocks/>
              </p:cNvSpPr>
              <p:nvPr/>
            </p:nvSpPr>
            <p:spPr bwMode="auto">
              <a:xfrm>
                <a:off x="980" y="2912"/>
                <a:ext cx="56" cy="106"/>
              </a:xfrm>
              <a:custGeom>
                <a:avLst/>
                <a:gdLst/>
                <a:ahLst/>
                <a:cxnLst>
                  <a:cxn ang="0">
                    <a:pos x="22" y="102"/>
                  </a:cxn>
                  <a:cxn ang="0">
                    <a:pos x="22" y="102"/>
                  </a:cxn>
                  <a:cxn ang="0">
                    <a:pos x="36" y="102"/>
                  </a:cxn>
                  <a:cxn ang="0">
                    <a:pos x="50" y="106"/>
                  </a:cxn>
                  <a:cxn ang="0">
                    <a:pos x="50" y="106"/>
                  </a:cxn>
                  <a:cxn ang="0">
                    <a:pos x="54" y="94"/>
                  </a:cxn>
                  <a:cxn ang="0">
                    <a:pos x="56" y="78"/>
                  </a:cxn>
                  <a:cxn ang="0">
                    <a:pos x="56" y="78"/>
                  </a:cxn>
                  <a:cxn ang="0">
                    <a:pos x="56" y="54"/>
                  </a:cxn>
                  <a:cxn ang="0">
                    <a:pos x="52" y="32"/>
                  </a:cxn>
                  <a:cxn ang="0">
                    <a:pos x="48" y="22"/>
                  </a:cxn>
                  <a:cxn ang="0">
                    <a:pos x="44" y="14"/>
                  </a:cxn>
                  <a:cxn ang="0">
                    <a:pos x="40" y="8"/>
                  </a:cxn>
                  <a:cxn ang="0">
                    <a:pos x="34" y="2"/>
                  </a:cxn>
                  <a:cxn ang="0">
                    <a:pos x="34" y="2"/>
                  </a:cxn>
                  <a:cxn ang="0">
                    <a:pos x="28" y="0"/>
                  </a:cxn>
                  <a:cxn ang="0">
                    <a:pos x="24" y="0"/>
                  </a:cxn>
                  <a:cxn ang="0">
                    <a:pos x="18" y="2"/>
                  </a:cxn>
                  <a:cxn ang="0">
                    <a:pos x="14" y="6"/>
                  </a:cxn>
                  <a:cxn ang="0">
                    <a:pos x="10" y="14"/>
                  </a:cxn>
                  <a:cxn ang="0">
                    <a:pos x="6" y="22"/>
                  </a:cxn>
                  <a:cxn ang="0">
                    <a:pos x="4" y="32"/>
                  </a:cxn>
                  <a:cxn ang="0">
                    <a:pos x="2" y="42"/>
                  </a:cxn>
                  <a:cxn ang="0">
                    <a:pos x="2" y="42"/>
                  </a:cxn>
                  <a:cxn ang="0">
                    <a:pos x="0" y="60"/>
                  </a:cxn>
                  <a:cxn ang="0">
                    <a:pos x="2" y="76"/>
                  </a:cxn>
                  <a:cxn ang="0">
                    <a:pos x="6" y="92"/>
                  </a:cxn>
                  <a:cxn ang="0">
                    <a:pos x="12" y="104"/>
                  </a:cxn>
                  <a:cxn ang="0">
                    <a:pos x="12" y="104"/>
                  </a:cxn>
                  <a:cxn ang="0">
                    <a:pos x="22" y="102"/>
                  </a:cxn>
                  <a:cxn ang="0">
                    <a:pos x="22" y="102"/>
                  </a:cxn>
                </a:cxnLst>
                <a:rect l="0" t="0" r="r" b="b"/>
                <a:pathLst>
                  <a:path w="56" h="106">
                    <a:moveTo>
                      <a:pt x="22" y="102"/>
                    </a:moveTo>
                    <a:lnTo>
                      <a:pt x="22" y="102"/>
                    </a:lnTo>
                    <a:lnTo>
                      <a:pt x="36" y="102"/>
                    </a:lnTo>
                    <a:lnTo>
                      <a:pt x="50" y="106"/>
                    </a:lnTo>
                    <a:lnTo>
                      <a:pt x="50" y="106"/>
                    </a:lnTo>
                    <a:lnTo>
                      <a:pt x="54" y="94"/>
                    </a:lnTo>
                    <a:lnTo>
                      <a:pt x="56" y="78"/>
                    </a:lnTo>
                    <a:lnTo>
                      <a:pt x="56" y="78"/>
                    </a:lnTo>
                    <a:lnTo>
                      <a:pt x="56" y="54"/>
                    </a:lnTo>
                    <a:lnTo>
                      <a:pt x="52" y="32"/>
                    </a:lnTo>
                    <a:lnTo>
                      <a:pt x="48" y="22"/>
                    </a:lnTo>
                    <a:lnTo>
                      <a:pt x="44" y="14"/>
                    </a:lnTo>
                    <a:lnTo>
                      <a:pt x="40" y="8"/>
                    </a:lnTo>
                    <a:lnTo>
                      <a:pt x="34" y="2"/>
                    </a:lnTo>
                    <a:lnTo>
                      <a:pt x="34" y="2"/>
                    </a:lnTo>
                    <a:lnTo>
                      <a:pt x="28" y="0"/>
                    </a:lnTo>
                    <a:lnTo>
                      <a:pt x="24" y="0"/>
                    </a:lnTo>
                    <a:lnTo>
                      <a:pt x="18" y="2"/>
                    </a:lnTo>
                    <a:lnTo>
                      <a:pt x="14" y="6"/>
                    </a:lnTo>
                    <a:lnTo>
                      <a:pt x="10" y="14"/>
                    </a:lnTo>
                    <a:lnTo>
                      <a:pt x="6" y="22"/>
                    </a:lnTo>
                    <a:lnTo>
                      <a:pt x="4" y="32"/>
                    </a:lnTo>
                    <a:lnTo>
                      <a:pt x="2" y="42"/>
                    </a:lnTo>
                    <a:lnTo>
                      <a:pt x="2" y="42"/>
                    </a:lnTo>
                    <a:lnTo>
                      <a:pt x="0" y="60"/>
                    </a:lnTo>
                    <a:lnTo>
                      <a:pt x="2" y="76"/>
                    </a:lnTo>
                    <a:lnTo>
                      <a:pt x="6" y="92"/>
                    </a:lnTo>
                    <a:lnTo>
                      <a:pt x="12" y="104"/>
                    </a:lnTo>
                    <a:lnTo>
                      <a:pt x="12" y="104"/>
                    </a:lnTo>
                    <a:lnTo>
                      <a:pt x="22" y="102"/>
                    </a:lnTo>
                    <a:lnTo>
                      <a:pt x="22" y="102"/>
                    </a:lnTo>
                    <a:close/>
                  </a:path>
                </a:pathLst>
              </a:custGeom>
              <a:solidFill>
                <a:srgbClr val="FFFFF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4" name="Freeform 10"/>
              <p:cNvSpPr>
                <a:spLocks/>
              </p:cNvSpPr>
              <p:nvPr/>
            </p:nvSpPr>
            <p:spPr bwMode="auto">
              <a:xfrm>
                <a:off x="1006" y="2968"/>
                <a:ext cx="20" cy="62"/>
              </a:xfrm>
              <a:custGeom>
                <a:avLst/>
                <a:gdLst/>
                <a:ahLst/>
                <a:cxnLst>
                  <a:cxn ang="0">
                    <a:pos x="0" y="32"/>
                  </a:cxn>
                  <a:cxn ang="0">
                    <a:pos x="0" y="32"/>
                  </a:cxn>
                  <a:cxn ang="0">
                    <a:pos x="0" y="20"/>
                  </a:cxn>
                  <a:cxn ang="0">
                    <a:pos x="0" y="10"/>
                  </a:cxn>
                  <a:cxn ang="0">
                    <a:pos x="2" y="4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10" y="2"/>
                  </a:cxn>
                  <a:cxn ang="0">
                    <a:pos x="14" y="10"/>
                  </a:cxn>
                  <a:cxn ang="0">
                    <a:pos x="18" y="18"/>
                  </a:cxn>
                  <a:cxn ang="0">
                    <a:pos x="20" y="30"/>
                  </a:cxn>
                  <a:cxn ang="0">
                    <a:pos x="20" y="30"/>
                  </a:cxn>
                  <a:cxn ang="0">
                    <a:pos x="20" y="42"/>
                  </a:cxn>
                  <a:cxn ang="0">
                    <a:pos x="20" y="52"/>
                  </a:cxn>
                  <a:cxn ang="0">
                    <a:pos x="16" y="60"/>
                  </a:cxn>
                  <a:cxn ang="0">
                    <a:pos x="12" y="62"/>
                  </a:cxn>
                  <a:cxn ang="0">
                    <a:pos x="12" y="62"/>
                  </a:cxn>
                  <a:cxn ang="0">
                    <a:pos x="8" y="60"/>
                  </a:cxn>
                  <a:cxn ang="0">
                    <a:pos x="4" y="54"/>
                  </a:cxn>
                  <a:cxn ang="0">
                    <a:pos x="2" y="44"/>
                  </a:cxn>
                  <a:cxn ang="0">
                    <a:pos x="0" y="32"/>
                  </a:cxn>
                  <a:cxn ang="0">
                    <a:pos x="0" y="32"/>
                  </a:cxn>
                </a:cxnLst>
                <a:rect l="0" t="0" r="r" b="b"/>
                <a:pathLst>
                  <a:path w="20" h="62">
                    <a:moveTo>
                      <a:pt x="0" y="32"/>
                    </a:moveTo>
                    <a:lnTo>
                      <a:pt x="0" y="32"/>
                    </a:lnTo>
                    <a:lnTo>
                      <a:pt x="0" y="20"/>
                    </a:lnTo>
                    <a:lnTo>
                      <a:pt x="0" y="10"/>
                    </a:lnTo>
                    <a:lnTo>
                      <a:pt x="2" y="4"/>
                    </a:lnTo>
                    <a:lnTo>
                      <a:pt x="6" y="0"/>
                    </a:lnTo>
                    <a:lnTo>
                      <a:pt x="6" y="0"/>
                    </a:lnTo>
                    <a:lnTo>
                      <a:pt x="10" y="2"/>
                    </a:lnTo>
                    <a:lnTo>
                      <a:pt x="14" y="10"/>
                    </a:lnTo>
                    <a:lnTo>
                      <a:pt x="18" y="18"/>
                    </a:lnTo>
                    <a:lnTo>
                      <a:pt x="20" y="30"/>
                    </a:lnTo>
                    <a:lnTo>
                      <a:pt x="20" y="30"/>
                    </a:lnTo>
                    <a:lnTo>
                      <a:pt x="20" y="42"/>
                    </a:lnTo>
                    <a:lnTo>
                      <a:pt x="20" y="52"/>
                    </a:lnTo>
                    <a:lnTo>
                      <a:pt x="16" y="60"/>
                    </a:lnTo>
                    <a:lnTo>
                      <a:pt x="12" y="62"/>
                    </a:lnTo>
                    <a:lnTo>
                      <a:pt x="12" y="62"/>
                    </a:lnTo>
                    <a:lnTo>
                      <a:pt x="8" y="60"/>
                    </a:lnTo>
                    <a:lnTo>
                      <a:pt x="4" y="54"/>
                    </a:lnTo>
                    <a:lnTo>
                      <a:pt x="2" y="44"/>
                    </a:lnTo>
                    <a:lnTo>
                      <a:pt x="0" y="32"/>
                    </a:lnTo>
                    <a:lnTo>
                      <a:pt x="0" y="32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5" name="Freeform 11"/>
              <p:cNvSpPr>
                <a:spLocks/>
              </p:cNvSpPr>
              <p:nvPr/>
            </p:nvSpPr>
            <p:spPr bwMode="auto">
              <a:xfrm>
                <a:off x="356" y="3200"/>
                <a:ext cx="602" cy="514"/>
              </a:xfrm>
              <a:custGeom>
                <a:avLst/>
                <a:gdLst/>
                <a:ahLst/>
                <a:cxnLst>
                  <a:cxn ang="0">
                    <a:pos x="202" y="0"/>
                  </a:cxn>
                  <a:cxn ang="0">
                    <a:pos x="238" y="24"/>
                  </a:cxn>
                  <a:cxn ang="0">
                    <a:pos x="278" y="46"/>
                  </a:cxn>
                  <a:cxn ang="0">
                    <a:pos x="330" y="66"/>
                  </a:cxn>
                  <a:cxn ang="0">
                    <a:pos x="392" y="80"/>
                  </a:cxn>
                  <a:cxn ang="0">
                    <a:pos x="458" y="80"/>
                  </a:cxn>
                  <a:cxn ang="0">
                    <a:pos x="512" y="72"/>
                  </a:cxn>
                  <a:cxn ang="0">
                    <a:pos x="546" y="58"/>
                  </a:cxn>
                  <a:cxn ang="0">
                    <a:pos x="582" y="38"/>
                  </a:cxn>
                  <a:cxn ang="0">
                    <a:pos x="600" y="26"/>
                  </a:cxn>
                  <a:cxn ang="0">
                    <a:pos x="602" y="56"/>
                  </a:cxn>
                  <a:cxn ang="0">
                    <a:pos x="594" y="102"/>
                  </a:cxn>
                  <a:cxn ang="0">
                    <a:pos x="572" y="160"/>
                  </a:cxn>
                  <a:cxn ang="0">
                    <a:pos x="542" y="210"/>
                  </a:cxn>
                  <a:cxn ang="0">
                    <a:pos x="514" y="246"/>
                  </a:cxn>
                  <a:cxn ang="0">
                    <a:pos x="478" y="280"/>
                  </a:cxn>
                  <a:cxn ang="0">
                    <a:pos x="432" y="314"/>
                  </a:cxn>
                  <a:cxn ang="0">
                    <a:pos x="376" y="348"/>
                  </a:cxn>
                  <a:cxn ang="0">
                    <a:pos x="310" y="378"/>
                  </a:cxn>
                  <a:cxn ang="0">
                    <a:pos x="234" y="406"/>
                  </a:cxn>
                  <a:cxn ang="0">
                    <a:pos x="144" y="430"/>
                  </a:cxn>
                  <a:cxn ang="0">
                    <a:pos x="46" y="500"/>
                  </a:cxn>
                  <a:cxn ang="0">
                    <a:pos x="38" y="504"/>
                  </a:cxn>
                  <a:cxn ang="0">
                    <a:pos x="12" y="514"/>
                  </a:cxn>
                  <a:cxn ang="0">
                    <a:pos x="2" y="512"/>
                  </a:cxn>
                  <a:cxn ang="0">
                    <a:pos x="0" y="506"/>
                  </a:cxn>
                  <a:cxn ang="0">
                    <a:pos x="0" y="502"/>
                  </a:cxn>
                  <a:cxn ang="0">
                    <a:pos x="20" y="450"/>
                  </a:cxn>
                  <a:cxn ang="0">
                    <a:pos x="40" y="412"/>
                  </a:cxn>
                  <a:cxn ang="0">
                    <a:pos x="54" y="396"/>
                  </a:cxn>
                  <a:cxn ang="0">
                    <a:pos x="58" y="394"/>
                  </a:cxn>
                  <a:cxn ang="0">
                    <a:pos x="130" y="380"/>
                  </a:cxn>
                  <a:cxn ang="0">
                    <a:pos x="212" y="360"/>
                  </a:cxn>
                  <a:cxn ang="0">
                    <a:pos x="246" y="346"/>
                  </a:cxn>
                  <a:cxn ang="0">
                    <a:pos x="270" y="332"/>
                  </a:cxn>
                  <a:cxn ang="0">
                    <a:pos x="278" y="320"/>
                  </a:cxn>
                  <a:cxn ang="0">
                    <a:pos x="276" y="316"/>
                  </a:cxn>
                  <a:cxn ang="0">
                    <a:pos x="262" y="286"/>
                  </a:cxn>
                  <a:cxn ang="0">
                    <a:pos x="244" y="262"/>
                  </a:cxn>
                  <a:cxn ang="0">
                    <a:pos x="218" y="242"/>
                  </a:cxn>
                  <a:cxn ang="0">
                    <a:pos x="214" y="240"/>
                  </a:cxn>
                  <a:cxn ang="0">
                    <a:pos x="194" y="220"/>
                  </a:cxn>
                  <a:cxn ang="0">
                    <a:pos x="184" y="198"/>
                  </a:cxn>
                  <a:cxn ang="0">
                    <a:pos x="176" y="168"/>
                  </a:cxn>
                  <a:cxn ang="0">
                    <a:pos x="174" y="126"/>
                  </a:cxn>
                  <a:cxn ang="0">
                    <a:pos x="182" y="70"/>
                  </a:cxn>
                  <a:cxn ang="0">
                    <a:pos x="202" y="0"/>
                  </a:cxn>
                </a:cxnLst>
                <a:rect l="0" t="0" r="r" b="b"/>
                <a:pathLst>
                  <a:path w="602" h="514">
                    <a:moveTo>
                      <a:pt x="202" y="0"/>
                    </a:moveTo>
                    <a:lnTo>
                      <a:pt x="202" y="0"/>
                    </a:lnTo>
                    <a:lnTo>
                      <a:pt x="212" y="8"/>
                    </a:lnTo>
                    <a:lnTo>
                      <a:pt x="238" y="24"/>
                    </a:lnTo>
                    <a:lnTo>
                      <a:pt x="256" y="34"/>
                    </a:lnTo>
                    <a:lnTo>
                      <a:pt x="278" y="46"/>
                    </a:lnTo>
                    <a:lnTo>
                      <a:pt x="302" y="56"/>
                    </a:lnTo>
                    <a:lnTo>
                      <a:pt x="330" y="66"/>
                    </a:lnTo>
                    <a:lnTo>
                      <a:pt x="360" y="74"/>
                    </a:lnTo>
                    <a:lnTo>
                      <a:pt x="392" y="80"/>
                    </a:lnTo>
                    <a:lnTo>
                      <a:pt x="424" y="82"/>
                    </a:lnTo>
                    <a:lnTo>
                      <a:pt x="458" y="80"/>
                    </a:lnTo>
                    <a:lnTo>
                      <a:pt x="494" y="76"/>
                    </a:lnTo>
                    <a:lnTo>
                      <a:pt x="512" y="72"/>
                    </a:lnTo>
                    <a:lnTo>
                      <a:pt x="528" y="66"/>
                    </a:lnTo>
                    <a:lnTo>
                      <a:pt x="546" y="58"/>
                    </a:lnTo>
                    <a:lnTo>
                      <a:pt x="564" y="48"/>
                    </a:lnTo>
                    <a:lnTo>
                      <a:pt x="582" y="38"/>
                    </a:lnTo>
                    <a:lnTo>
                      <a:pt x="600" y="26"/>
                    </a:lnTo>
                    <a:lnTo>
                      <a:pt x="600" y="26"/>
                    </a:lnTo>
                    <a:lnTo>
                      <a:pt x="602" y="40"/>
                    </a:lnTo>
                    <a:lnTo>
                      <a:pt x="602" y="56"/>
                    </a:lnTo>
                    <a:lnTo>
                      <a:pt x="600" y="76"/>
                    </a:lnTo>
                    <a:lnTo>
                      <a:pt x="594" y="102"/>
                    </a:lnTo>
                    <a:lnTo>
                      <a:pt x="586" y="130"/>
                    </a:lnTo>
                    <a:lnTo>
                      <a:pt x="572" y="160"/>
                    </a:lnTo>
                    <a:lnTo>
                      <a:pt x="554" y="194"/>
                    </a:lnTo>
                    <a:lnTo>
                      <a:pt x="542" y="210"/>
                    </a:lnTo>
                    <a:lnTo>
                      <a:pt x="528" y="228"/>
                    </a:lnTo>
                    <a:lnTo>
                      <a:pt x="514" y="246"/>
                    </a:lnTo>
                    <a:lnTo>
                      <a:pt x="496" y="262"/>
                    </a:lnTo>
                    <a:lnTo>
                      <a:pt x="478" y="280"/>
                    </a:lnTo>
                    <a:lnTo>
                      <a:pt x="456" y="298"/>
                    </a:lnTo>
                    <a:lnTo>
                      <a:pt x="432" y="314"/>
                    </a:lnTo>
                    <a:lnTo>
                      <a:pt x="406" y="332"/>
                    </a:lnTo>
                    <a:lnTo>
                      <a:pt x="376" y="348"/>
                    </a:lnTo>
                    <a:lnTo>
                      <a:pt x="346" y="364"/>
                    </a:lnTo>
                    <a:lnTo>
                      <a:pt x="310" y="378"/>
                    </a:lnTo>
                    <a:lnTo>
                      <a:pt x="274" y="392"/>
                    </a:lnTo>
                    <a:lnTo>
                      <a:pt x="234" y="406"/>
                    </a:lnTo>
                    <a:lnTo>
                      <a:pt x="190" y="418"/>
                    </a:lnTo>
                    <a:lnTo>
                      <a:pt x="144" y="430"/>
                    </a:lnTo>
                    <a:lnTo>
                      <a:pt x="92" y="442"/>
                    </a:lnTo>
                    <a:lnTo>
                      <a:pt x="46" y="500"/>
                    </a:lnTo>
                    <a:lnTo>
                      <a:pt x="46" y="500"/>
                    </a:lnTo>
                    <a:lnTo>
                      <a:pt x="38" y="504"/>
                    </a:lnTo>
                    <a:lnTo>
                      <a:pt x="20" y="512"/>
                    </a:lnTo>
                    <a:lnTo>
                      <a:pt x="12" y="514"/>
                    </a:lnTo>
                    <a:lnTo>
                      <a:pt x="4" y="514"/>
                    </a:lnTo>
                    <a:lnTo>
                      <a:pt x="2" y="512"/>
                    </a:lnTo>
                    <a:lnTo>
                      <a:pt x="0" y="510"/>
                    </a:lnTo>
                    <a:lnTo>
                      <a:pt x="0" y="506"/>
                    </a:lnTo>
                    <a:lnTo>
                      <a:pt x="0" y="502"/>
                    </a:lnTo>
                    <a:lnTo>
                      <a:pt x="0" y="502"/>
                    </a:lnTo>
                    <a:lnTo>
                      <a:pt x="6" y="484"/>
                    </a:lnTo>
                    <a:lnTo>
                      <a:pt x="20" y="450"/>
                    </a:lnTo>
                    <a:lnTo>
                      <a:pt x="30" y="430"/>
                    </a:lnTo>
                    <a:lnTo>
                      <a:pt x="40" y="412"/>
                    </a:lnTo>
                    <a:lnTo>
                      <a:pt x="48" y="400"/>
                    </a:lnTo>
                    <a:lnTo>
                      <a:pt x="54" y="396"/>
                    </a:lnTo>
                    <a:lnTo>
                      <a:pt x="58" y="394"/>
                    </a:lnTo>
                    <a:lnTo>
                      <a:pt x="58" y="394"/>
                    </a:lnTo>
                    <a:lnTo>
                      <a:pt x="92" y="388"/>
                    </a:lnTo>
                    <a:lnTo>
                      <a:pt x="130" y="380"/>
                    </a:lnTo>
                    <a:lnTo>
                      <a:pt x="170" y="372"/>
                    </a:lnTo>
                    <a:lnTo>
                      <a:pt x="212" y="360"/>
                    </a:lnTo>
                    <a:lnTo>
                      <a:pt x="230" y="354"/>
                    </a:lnTo>
                    <a:lnTo>
                      <a:pt x="246" y="346"/>
                    </a:lnTo>
                    <a:lnTo>
                      <a:pt x="260" y="340"/>
                    </a:lnTo>
                    <a:lnTo>
                      <a:pt x="270" y="332"/>
                    </a:lnTo>
                    <a:lnTo>
                      <a:pt x="276" y="324"/>
                    </a:lnTo>
                    <a:lnTo>
                      <a:pt x="278" y="320"/>
                    </a:lnTo>
                    <a:lnTo>
                      <a:pt x="276" y="316"/>
                    </a:lnTo>
                    <a:lnTo>
                      <a:pt x="276" y="316"/>
                    </a:lnTo>
                    <a:lnTo>
                      <a:pt x="274" y="308"/>
                    </a:lnTo>
                    <a:lnTo>
                      <a:pt x="262" y="286"/>
                    </a:lnTo>
                    <a:lnTo>
                      <a:pt x="254" y="274"/>
                    </a:lnTo>
                    <a:lnTo>
                      <a:pt x="244" y="262"/>
                    </a:lnTo>
                    <a:lnTo>
                      <a:pt x="232" y="250"/>
                    </a:lnTo>
                    <a:lnTo>
                      <a:pt x="218" y="242"/>
                    </a:lnTo>
                    <a:lnTo>
                      <a:pt x="218" y="242"/>
                    </a:lnTo>
                    <a:lnTo>
                      <a:pt x="214" y="240"/>
                    </a:lnTo>
                    <a:lnTo>
                      <a:pt x="206" y="234"/>
                    </a:lnTo>
                    <a:lnTo>
                      <a:pt x="194" y="220"/>
                    </a:lnTo>
                    <a:lnTo>
                      <a:pt x="188" y="210"/>
                    </a:lnTo>
                    <a:lnTo>
                      <a:pt x="184" y="198"/>
                    </a:lnTo>
                    <a:lnTo>
                      <a:pt x="178" y="184"/>
                    </a:lnTo>
                    <a:lnTo>
                      <a:pt x="176" y="168"/>
                    </a:lnTo>
                    <a:lnTo>
                      <a:pt x="174" y="148"/>
                    </a:lnTo>
                    <a:lnTo>
                      <a:pt x="174" y="126"/>
                    </a:lnTo>
                    <a:lnTo>
                      <a:pt x="176" y="100"/>
                    </a:lnTo>
                    <a:lnTo>
                      <a:pt x="182" y="70"/>
                    </a:lnTo>
                    <a:lnTo>
                      <a:pt x="190" y="38"/>
                    </a:lnTo>
                    <a:lnTo>
                      <a:pt x="202" y="0"/>
                    </a:lnTo>
                    <a:lnTo>
                      <a:pt x="202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6" name="Freeform 12"/>
              <p:cNvSpPr>
                <a:spLocks/>
              </p:cNvSpPr>
              <p:nvPr/>
            </p:nvSpPr>
            <p:spPr bwMode="auto">
              <a:xfrm>
                <a:off x="764" y="3452"/>
                <a:ext cx="340" cy="226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8" y="0"/>
                  </a:cxn>
                  <a:cxn ang="0">
                    <a:pos x="42" y="8"/>
                  </a:cxn>
                  <a:cxn ang="0">
                    <a:pos x="76" y="16"/>
                  </a:cxn>
                  <a:cxn ang="0">
                    <a:pos x="116" y="26"/>
                  </a:cxn>
                  <a:cxn ang="0">
                    <a:pos x="158" y="40"/>
                  </a:cxn>
                  <a:cxn ang="0">
                    <a:pos x="194" y="56"/>
                  </a:cxn>
                  <a:cxn ang="0">
                    <a:pos x="210" y="64"/>
                  </a:cxn>
                  <a:cxn ang="0">
                    <a:pos x="222" y="74"/>
                  </a:cxn>
                  <a:cxn ang="0">
                    <a:pos x="230" y="82"/>
                  </a:cxn>
                  <a:cxn ang="0">
                    <a:pos x="236" y="92"/>
                  </a:cxn>
                  <a:cxn ang="0">
                    <a:pos x="258" y="182"/>
                  </a:cxn>
                  <a:cxn ang="0">
                    <a:pos x="258" y="182"/>
                  </a:cxn>
                  <a:cxn ang="0">
                    <a:pos x="282" y="182"/>
                  </a:cxn>
                  <a:cxn ang="0">
                    <a:pos x="304" y="184"/>
                  </a:cxn>
                  <a:cxn ang="0">
                    <a:pos x="316" y="186"/>
                  </a:cxn>
                  <a:cxn ang="0">
                    <a:pos x="326" y="188"/>
                  </a:cxn>
                  <a:cxn ang="0">
                    <a:pos x="326" y="188"/>
                  </a:cxn>
                  <a:cxn ang="0">
                    <a:pos x="334" y="196"/>
                  </a:cxn>
                  <a:cxn ang="0">
                    <a:pos x="338" y="202"/>
                  </a:cxn>
                  <a:cxn ang="0">
                    <a:pos x="340" y="206"/>
                  </a:cxn>
                  <a:cxn ang="0">
                    <a:pos x="338" y="210"/>
                  </a:cxn>
                  <a:cxn ang="0">
                    <a:pos x="336" y="214"/>
                  </a:cxn>
                  <a:cxn ang="0">
                    <a:pos x="332" y="216"/>
                  </a:cxn>
                  <a:cxn ang="0">
                    <a:pos x="324" y="220"/>
                  </a:cxn>
                  <a:cxn ang="0">
                    <a:pos x="314" y="222"/>
                  </a:cxn>
                  <a:cxn ang="0">
                    <a:pos x="300" y="224"/>
                  </a:cxn>
                  <a:cxn ang="0">
                    <a:pos x="282" y="226"/>
                  </a:cxn>
                  <a:cxn ang="0">
                    <a:pos x="234" y="224"/>
                  </a:cxn>
                  <a:cxn ang="0">
                    <a:pos x="166" y="110"/>
                  </a:cxn>
                  <a:cxn ang="0">
                    <a:pos x="0" y="48"/>
                  </a:cxn>
                  <a:cxn ang="0">
                    <a:pos x="8" y="0"/>
                  </a:cxn>
                </a:cxnLst>
                <a:rect l="0" t="0" r="r" b="b"/>
                <a:pathLst>
                  <a:path w="340" h="226">
                    <a:moveTo>
                      <a:pt x="8" y="0"/>
                    </a:moveTo>
                    <a:lnTo>
                      <a:pt x="8" y="0"/>
                    </a:lnTo>
                    <a:lnTo>
                      <a:pt x="42" y="8"/>
                    </a:lnTo>
                    <a:lnTo>
                      <a:pt x="76" y="16"/>
                    </a:lnTo>
                    <a:lnTo>
                      <a:pt x="116" y="26"/>
                    </a:lnTo>
                    <a:lnTo>
                      <a:pt x="158" y="40"/>
                    </a:lnTo>
                    <a:lnTo>
                      <a:pt x="194" y="56"/>
                    </a:lnTo>
                    <a:lnTo>
                      <a:pt x="210" y="64"/>
                    </a:lnTo>
                    <a:lnTo>
                      <a:pt x="222" y="74"/>
                    </a:lnTo>
                    <a:lnTo>
                      <a:pt x="230" y="82"/>
                    </a:lnTo>
                    <a:lnTo>
                      <a:pt x="236" y="92"/>
                    </a:lnTo>
                    <a:lnTo>
                      <a:pt x="258" y="182"/>
                    </a:lnTo>
                    <a:lnTo>
                      <a:pt x="258" y="182"/>
                    </a:lnTo>
                    <a:lnTo>
                      <a:pt x="282" y="182"/>
                    </a:lnTo>
                    <a:lnTo>
                      <a:pt x="304" y="184"/>
                    </a:lnTo>
                    <a:lnTo>
                      <a:pt x="316" y="186"/>
                    </a:lnTo>
                    <a:lnTo>
                      <a:pt x="326" y="188"/>
                    </a:lnTo>
                    <a:lnTo>
                      <a:pt x="326" y="188"/>
                    </a:lnTo>
                    <a:lnTo>
                      <a:pt x="334" y="196"/>
                    </a:lnTo>
                    <a:lnTo>
                      <a:pt x="338" y="202"/>
                    </a:lnTo>
                    <a:lnTo>
                      <a:pt x="340" y="206"/>
                    </a:lnTo>
                    <a:lnTo>
                      <a:pt x="338" y="210"/>
                    </a:lnTo>
                    <a:lnTo>
                      <a:pt x="336" y="214"/>
                    </a:lnTo>
                    <a:lnTo>
                      <a:pt x="332" y="216"/>
                    </a:lnTo>
                    <a:lnTo>
                      <a:pt x="324" y="220"/>
                    </a:lnTo>
                    <a:lnTo>
                      <a:pt x="314" y="222"/>
                    </a:lnTo>
                    <a:lnTo>
                      <a:pt x="300" y="224"/>
                    </a:lnTo>
                    <a:lnTo>
                      <a:pt x="282" y="226"/>
                    </a:lnTo>
                    <a:lnTo>
                      <a:pt x="234" y="224"/>
                    </a:lnTo>
                    <a:lnTo>
                      <a:pt x="166" y="110"/>
                    </a:lnTo>
                    <a:lnTo>
                      <a:pt x="0" y="48"/>
                    </a:lnTo>
                    <a:lnTo>
                      <a:pt x="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7" name="Freeform 13"/>
              <p:cNvSpPr>
                <a:spLocks/>
              </p:cNvSpPr>
              <p:nvPr/>
            </p:nvSpPr>
            <p:spPr bwMode="auto">
              <a:xfrm>
                <a:off x="768" y="3220"/>
                <a:ext cx="556" cy="82"/>
              </a:xfrm>
              <a:custGeom>
                <a:avLst/>
                <a:gdLst/>
                <a:ahLst/>
                <a:cxnLst>
                  <a:cxn ang="0">
                    <a:pos x="0" y="78"/>
                  </a:cxn>
                  <a:cxn ang="0">
                    <a:pos x="0" y="78"/>
                  </a:cxn>
                  <a:cxn ang="0">
                    <a:pos x="68" y="64"/>
                  </a:cxn>
                  <a:cxn ang="0">
                    <a:pos x="138" y="50"/>
                  </a:cxn>
                  <a:cxn ang="0">
                    <a:pos x="224" y="34"/>
                  </a:cxn>
                  <a:cxn ang="0">
                    <a:pos x="316" y="20"/>
                  </a:cxn>
                  <a:cxn ang="0">
                    <a:pos x="408" y="8"/>
                  </a:cxn>
                  <a:cxn ang="0">
                    <a:pos x="450" y="4"/>
                  </a:cxn>
                  <a:cxn ang="0">
                    <a:pos x="490" y="0"/>
                  </a:cxn>
                  <a:cxn ang="0">
                    <a:pos x="524" y="0"/>
                  </a:cxn>
                  <a:cxn ang="0">
                    <a:pos x="554" y="0"/>
                  </a:cxn>
                  <a:cxn ang="0">
                    <a:pos x="554" y="0"/>
                  </a:cxn>
                  <a:cxn ang="0">
                    <a:pos x="556" y="4"/>
                  </a:cxn>
                  <a:cxn ang="0">
                    <a:pos x="556" y="8"/>
                  </a:cxn>
                  <a:cxn ang="0">
                    <a:pos x="552" y="14"/>
                  </a:cxn>
                  <a:cxn ang="0">
                    <a:pos x="542" y="18"/>
                  </a:cxn>
                  <a:cxn ang="0">
                    <a:pos x="528" y="24"/>
                  </a:cxn>
                  <a:cxn ang="0">
                    <a:pos x="504" y="32"/>
                  </a:cxn>
                  <a:cxn ang="0">
                    <a:pos x="470" y="38"/>
                  </a:cxn>
                  <a:cxn ang="0">
                    <a:pos x="470" y="38"/>
                  </a:cxn>
                  <a:cxn ang="0">
                    <a:pos x="466" y="46"/>
                  </a:cxn>
                  <a:cxn ang="0">
                    <a:pos x="460" y="56"/>
                  </a:cxn>
                  <a:cxn ang="0">
                    <a:pos x="452" y="62"/>
                  </a:cxn>
                  <a:cxn ang="0">
                    <a:pos x="446" y="66"/>
                  </a:cxn>
                  <a:cxn ang="0">
                    <a:pos x="442" y="68"/>
                  </a:cxn>
                  <a:cxn ang="0">
                    <a:pos x="434" y="70"/>
                  </a:cxn>
                  <a:cxn ang="0">
                    <a:pos x="428" y="68"/>
                  </a:cxn>
                  <a:cxn ang="0">
                    <a:pos x="420" y="66"/>
                  </a:cxn>
                  <a:cxn ang="0">
                    <a:pos x="412" y="62"/>
                  </a:cxn>
                  <a:cxn ang="0">
                    <a:pos x="402" y="54"/>
                  </a:cxn>
                  <a:cxn ang="0">
                    <a:pos x="392" y="46"/>
                  </a:cxn>
                  <a:cxn ang="0">
                    <a:pos x="392" y="46"/>
                  </a:cxn>
                  <a:cxn ang="0">
                    <a:pos x="366" y="46"/>
                  </a:cxn>
                  <a:cxn ang="0">
                    <a:pos x="302" y="50"/>
                  </a:cxn>
                  <a:cxn ang="0">
                    <a:pos x="262" y="54"/>
                  </a:cxn>
                  <a:cxn ang="0">
                    <a:pos x="218" y="62"/>
                  </a:cxn>
                  <a:cxn ang="0">
                    <a:pos x="174" y="70"/>
                  </a:cxn>
                  <a:cxn ang="0">
                    <a:pos x="132" y="82"/>
                  </a:cxn>
                  <a:cxn ang="0">
                    <a:pos x="0" y="78"/>
                  </a:cxn>
                </a:cxnLst>
                <a:rect l="0" t="0" r="r" b="b"/>
                <a:pathLst>
                  <a:path w="556" h="82">
                    <a:moveTo>
                      <a:pt x="0" y="78"/>
                    </a:moveTo>
                    <a:lnTo>
                      <a:pt x="0" y="78"/>
                    </a:lnTo>
                    <a:lnTo>
                      <a:pt x="68" y="64"/>
                    </a:lnTo>
                    <a:lnTo>
                      <a:pt x="138" y="50"/>
                    </a:lnTo>
                    <a:lnTo>
                      <a:pt x="224" y="34"/>
                    </a:lnTo>
                    <a:lnTo>
                      <a:pt x="316" y="20"/>
                    </a:lnTo>
                    <a:lnTo>
                      <a:pt x="408" y="8"/>
                    </a:lnTo>
                    <a:lnTo>
                      <a:pt x="450" y="4"/>
                    </a:lnTo>
                    <a:lnTo>
                      <a:pt x="490" y="0"/>
                    </a:lnTo>
                    <a:lnTo>
                      <a:pt x="524" y="0"/>
                    </a:lnTo>
                    <a:lnTo>
                      <a:pt x="554" y="0"/>
                    </a:lnTo>
                    <a:lnTo>
                      <a:pt x="554" y="0"/>
                    </a:lnTo>
                    <a:lnTo>
                      <a:pt x="556" y="4"/>
                    </a:lnTo>
                    <a:lnTo>
                      <a:pt x="556" y="8"/>
                    </a:lnTo>
                    <a:lnTo>
                      <a:pt x="552" y="14"/>
                    </a:lnTo>
                    <a:lnTo>
                      <a:pt x="542" y="18"/>
                    </a:lnTo>
                    <a:lnTo>
                      <a:pt x="528" y="24"/>
                    </a:lnTo>
                    <a:lnTo>
                      <a:pt x="504" y="32"/>
                    </a:lnTo>
                    <a:lnTo>
                      <a:pt x="470" y="38"/>
                    </a:lnTo>
                    <a:lnTo>
                      <a:pt x="470" y="38"/>
                    </a:lnTo>
                    <a:lnTo>
                      <a:pt x="466" y="46"/>
                    </a:lnTo>
                    <a:lnTo>
                      <a:pt x="460" y="56"/>
                    </a:lnTo>
                    <a:lnTo>
                      <a:pt x="452" y="62"/>
                    </a:lnTo>
                    <a:lnTo>
                      <a:pt x="446" y="66"/>
                    </a:lnTo>
                    <a:lnTo>
                      <a:pt x="442" y="68"/>
                    </a:lnTo>
                    <a:lnTo>
                      <a:pt x="434" y="70"/>
                    </a:lnTo>
                    <a:lnTo>
                      <a:pt x="428" y="68"/>
                    </a:lnTo>
                    <a:lnTo>
                      <a:pt x="420" y="66"/>
                    </a:lnTo>
                    <a:lnTo>
                      <a:pt x="412" y="62"/>
                    </a:lnTo>
                    <a:lnTo>
                      <a:pt x="402" y="54"/>
                    </a:lnTo>
                    <a:lnTo>
                      <a:pt x="392" y="46"/>
                    </a:lnTo>
                    <a:lnTo>
                      <a:pt x="392" y="46"/>
                    </a:lnTo>
                    <a:lnTo>
                      <a:pt x="366" y="46"/>
                    </a:lnTo>
                    <a:lnTo>
                      <a:pt x="302" y="50"/>
                    </a:lnTo>
                    <a:lnTo>
                      <a:pt x="262" y="54"/>
                    </a:lnTo>
                    <a:lnTo>
                      <a:pt x="218" y="62"/>
                    </a:lnTo>
                    <a:lnTo>
                      <a:pt x="174" y="70"/>
                    </a:lnTo>
                    <a:lnTo>
                      <a:pt x="132" y="82"/>
                    </a:lnTo>
                    <a:lnTo>
                      <a:pt x="0" y="78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8" name="Freeform 14"/>
              <p:cNvSpPr>
                <a:spLocks/>
              </p:cNvSpPr>
              <p:nvPr/>
            </p:nvSpPr>
            <p:spPr bwMode="auto">
              <a:xfrm>
                <a:off x="1216" y="3302"/>
                <a:ext cx="540" cy="328"/>
              </a:xfrm>
              <a:custGeom>
                <a:avLst/>
                <a:gdLst/>
                <a:ahLst/>
                <a:cxnLst>
                  <a:cxn ang="0">
                    <a:pos x="0" y="90"/>
                  </a:cxn>
                  <a:cxn ang="0">
                    <a:pos x="246" y="90"/>
                  </a:cxn>
                  <a:cxn ang="0">
                    <a:pos x="244" y="0"/>
                  </a:cxn>
                  <a:cxn ang="0">
                    <a:pos x="540" y="158"/>
                  </a:cxn>
                  <a:cxn ang="0">
                    <a:pos x="248" y="328"/>
                  </a:cxn>
                  <a:cxn ang="0">
                    <a:pos x="248" y="238"/>
                  </a:cxn>
                  <a:cxn ang="0">
                    <a:pos x="0" y="238"/>
                  </a:cxn>
                  <a:cxn ang="0">
                    <a:pos x="0" y="90"/>
                  </a:cxn>
                </a:cxnLst>
                <a:rect l="0" t="0" r="r" b="b"/>
                <a:pathLst>
                  <a:path w="540" h="328">
                    <a:moveTo>
                      <a:pt x="0" y="90"/>
                    </a:moveTo>
                    <a:lnTo>
                      <a:pt x="246" y="90"/>
                    </a:lnTo>
                    <a:lnTo>
                      <a:pt x="244" y="0"/>
                    </a:lnTo>
                    <a:lnTo>
                      <a:pt x="540" y="158"/>
                    </a:lnTo>
                    <a:lnTo>
                      <a:pt x="248" y="328"/>
                    </a:lnTo>
                    <a:lnTo>
                      <a:pt x="248" y="238"/>
                    </a:lnTo>
                    <a:lnTo>
                      <a:pt x="0" y="238"/>
                    </a:lnTo>
                    <a:lnTo>
                      <a:pt x="0" y="90"/>
                    </a:lnTo>
                    <a:close/>
                  </a:path>
                </a:pathLst>
              </a:custGeom>
              <a:solidFill>
                <a:srgbClr val="8CC63F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  <p:sp>
            <p:nvSpPr>
              <p:cNvPr id="1039" name="Freeform 15"/>
              <p:cNvSpPr>
                <a:spLocks/>
              </p:cNvSpPr>
              <p:nvPr/>
            </p:nvSpPr>
            <p:spPr bwMode="auto">
              <a:xfrm>
                <a:off x="412" y="3240"/>
                <a:ext cx="148" cy="228"/>
              </a:xfrm>
              <a:custGeom>
                <a:avLst/>
                <a:gdLst/>
                <a:ahLst/>
                <a:cxnLst>
                  <a:cxn ang="0">
                    <a:pos x="148" y="0"/>
                  </a:cxn>
                  <a:cxn ang="0">
                    <a:pos x="148" y="0"/>
                  </a:cxn>
                  <a:cxn ang="0">
                    <a:pos x="138" y="2"/>
                  </a:cxn>
                  <a:cxn ang="0">
                    <a:pos x="130" y="6"/>
                  </a:cxn>
                  <a:cxn ang="0">
                    <a:pos x="112" y="16"/>
                  </a:cxn>
                  <a:cxn ang="0">
                    <a:pos x="80" y="44"/>
                  </a:cxn>
                  <a:cxn ang="0">
                    <a:pos x="80" y="44"/>
                  </a:cxn>
                  <a:cxn ang="0">
                    <a:pos x="70" y="52"/>
                  </a:cxn>
                  <a:cxn ang="0">
                    <a:pos x="58" y="60"/>
                  </a:cxn>
                  <a:cxn ang="0">
                    <a:pos x="32" y="74"/>
                  </a:cxn>
                  <a:cxn ang="0">
                    <a:pos x="32" y="74"/>
                  </a:cxn>
                  <a:cxn ang="0">
                    <a:pos x="20" y="82"/>
                  </a:cxn>
                  <a:cxn ang="0">
                    <a:pos x="12" y="88"/>
                  </a:cxn>
                  <a:cxn ang="0">
                    <a:pos x="8" y="92"/>
                  </a:cxn>
                  <a:cxn ang="0">
                    <a:pos x="6" y="98"/>
                  </a:cxn>
                  <a:cxn ang="0">
                    <a:pos x="2" y="112"/>
                  </a:cxn>
                  <a:cxn ang="0">
                    <a:pos x="2" y="112"/>
                  </a:cxn>
                  <a:cxn ang="0">
                    <a:pos x="0" y="134"/>
                  </a:cxn>
                  <a:cxn ang="0">
                    <a:pos x="0" y="160"/>
                  </a:cxn>
                  <a:cxn ang="0">
                    <a:pos x="0" y="186"/>
                  </a:cxn>
                  <a:cxn ang="0">
                    <a:pos x="2" y="196"/>
                  </a:cxn>
                  <a:cxn ang="0">
                    <a:pos x="6" y="206"/>
                  </a:cxn>
                  <a:cxn ang="0">
                    <a:pos x="6" y="206"/>
                  </a:cxn>
                  <a:cxn ang="0">
                    <a:pos x="12" y="216"/>
                  </a:cxn>
                  <a:cxn ang="0">
                    <a:pos x="22" y="224"/>
                  </a:cxn>
                  <a:cxn ang="0">
                    <a:pos x="26" y="226"/>
                  </a:cxn>
                  <a:cxn ang="0">
                    <a:pos x="32" y="228"/>
                  </a:cxn>
                  <a:cxn ang="0">
                    <a:pos x="38" y="228"/>
                  </a:cxn>
                  <a:cxn ang="0">
                    <a:pos x="44" y="226"/>
                  </a:cxn>
                  <a:cxn ang="0">
                    <a:pos x="44" y="226"/>
                  </a:cxn>
                  <a:cxn ang="0">
                    <a:pos x="50" y="222"/>
                  </a:cxn>
                  <a:cxn ang="0">
                    <a:pos x="52" y="216"/>
                  </a:cxn>
                  <a:cxn ang="0">
                    <a:pos x="54" y="212"/>
                  </a:cxn>
                  <a:cxn ang="0">
                    <a:pos x="54" y="206"/>
                  </a:cxn>
                  <a:cxn ang="0">
                    <a:pos x="50" y="196"/>
                  </a:cxn>
                  <a:cxn ang="0">
                    <a:pos x="44" y="188"/>
                  </a:cxn>
                  <a:cxn ang="0">
                    <a:pos x="44" y="188"/>
                  </a:cxn>
                  <a:cxn ang="0">
                    <a:pos x="40" y="182"/>
                  </a:cxn>
                  <a:cxn ang="0">
                    <a:pos x="36" y="180"/>
                  </a:cxn>
                  <a:cxn ang="0">
                    <a:pos x="34" y="176"/>
                  </a:cxn>
                  <a:cxn ang="0">
                    <a:pos x="34" y="176"/>
                  </a:cxn>
                  <a:cxn ang="0">
                    <a:pos x="32" y="170"/>
                  </a:cxn>
                  <a:cxn ang="0">
                    <a:pos x="32" y="166"/>
                  </a:cxn>
                  <a:cxn ang="0">
                    <a:pos x="32" y="154"/>
                  </a:cxn>
                  <a:cxn ang="0">
                    <a:pos x="32" y="154"/>
                  </a:cxn>
                  <a:cxn ang="0">
                    <a:pos x="32" y="132"/>
                  </a:cxn>
                  <a:cxn ang="0">
                    <a:pos x="30" y="112"/>
                  </a:cxn>
                  <a:cxn ang="0">
                    <a:pos x="30" y="112"/>
                  </a:cxn>
                  <a:cxn ang="0">
                    <a:pos x="48" y="104"/>
                  </a:cxn>
                  <a:cxn ang="0">
                    <a:pos x="64" y="98"/>
                  </a:cxn>
                  <a:cxn ang="0">
                    <a:pos x="98" y="88"/>
                  </a:cxn>
                  <a:cxn ang="0">
                    <a:pos x="98" y="88"/>
                  </a:cxn>
                  <a:cxn ang="0">
                    <a:pos x="114" y="82"/>
                  </a:cxn>
                  <a:cxn ang="0">
                    <a:pos x="120" y="78"/>
                  </a:cxn>
                  <a:cxn ang="0">
                    <a:pos x="126" y="74"/>
                  </a:cxn>
                  <a:cxn ang="0">
                    <a:pos x="130" y="70"/>
                  </a:cxn>
                  <a:cxn ang="0">
                    <a:pos x="132" y="64"/>
                  </a:cxn>
                  <a:cxn ang="0">
                    <a:pos x="134" y="56"/>
                  </a:cxn>
                  <a:cxn ang="0">
                    <a:pos x="134" y="46"/>
                  </a:cxn>
                  <a:cxn ang="0">
                    <a:pos x="148" y="0"/>
                  </a:cxn>
                </a:cxnLst>
                <a:rect l="0" t="0" r="r" b="b"/>
                <a:pathLst>
                  <a:path w="148" h="228">
                    <a:moveTo>
                      <a:pt x="148" y="0"/>
                    </a:moveTo>
                    <a:lnTo>
                      <a:pt x="148" y="0"/>
                    </a:lnTo>
                    <a:lnTo>
                      <a:pt x="138" y="2"/>
                    </a:lnTo>
                    <a:lnTo>
                      <a:pt x="130" y="6"/>
                    </a:lnTo>
                    <a:lnTo>
                      <a:pt x="112" y="16"/>
                    </a:lnTo>
                    <a:lnTo>
                      <a:pt x="80" y="44"/>
                    </a:lnTo>
                    <a:lnTo>
                      <a:pt x="80" y="44"/>
                    </a:lnTo>
                    <a:lnTo>
                      <a:pt x="70" y="52"/>
                    </a:lnTo>
                    <a:lnTo>
                      <a:pt x="58" y="60"/>
                    </a:lnTo>
                    <a:lnTo>
                      <a:pt x="32" y="74"/>
                    </a:lnTo>
                    <a:lnTo>
                      <a:pt x="32" y="74"/>
                    </a:lnTo>
                    <a:lnTo>
                      <a:pt x="20" y="82"/>
                    </a:lnTo>
                    <a:lnTo>
                      <a:pt x="12" y="88"/>
                    </a:lnTo>
                    <a:lnTo>
                      <a:pt x="8" y="92"/>
                    </a:lnTo>
                    <a:lnTo>
                      <a:pt x="6" y="98"/>
                    </a:lnTo>
                    <a:lnTo>
                      <a:pt x="2" y="112"/>
                    </a:lnTo>
                    <a:lnTo>
                      <a:pt x="2" y="112"/>
                    </a:lnTo>
                    <a:lnTo>
                      <a:pt x="0" y="134"/>
                    </a:lnTo>
                    <a:lnTo>
                      <a:pt x="0" y="160"/>
                    </a:lnTo>
                    <a:lnTo>
                      <a:pt x="0" y="186"/>
                    </a:lnTo>
                    <a:lnTo>
                      <a:pt x="2" y="196"/>
                    </a:lnTo>
                    <a:lnTo>
                      <a:pt x="6" y="206"/>
                    </a:lnTo>
                    <a:lnTo>
                      <a:pt x="6" y="206"/>
                    </a:lnTo>
                    <a:lnTo>
                      <a:pt x="12" y="216"/>
                    </a:lnTo>
                    <a:lnTo>
                      <a:pt x="22" y="224"/>
                    </a:lnTo>
                    <a:lnTo>
                      <a:pt x="26" y="226"/>
                    </a:lnTo>
                    <a:lnTo>
                      <a:pt x="32" y="228"/>
                    </a:lnTo>
                    <a:lnTo>
                      <a:pt x="38" y="228"/>
                    </a:lnTo>
                    <a:lnTo>
                      <a:pt x="44" y="226"/>
                    </a:lnTo>
                    <a:lnTo>
                      <a:pt x="44" y="226"/>
                    </a:lnTo>
                    <a:lnTo>
                      <a:pt x="50" y="222"/>
                    </a:lnTo>
                    <a:lnTo>
                      <a:pt x="52" y="216"/>
                    </a:lnTo>
                    <a:lnTo>
                      <a:pt x="54" y="212"/>
                    </a:lnTo>
                    <a:lnTo>
                      <a:pt x="54" y="206"/>
                    </a:lnTo>
                    <a:lnTo>
                      <a:pt x="50" y="196"/>
                    </a:lnTo>
                    <a:lnTo>
                      <a:pt x="44" y="188"/>
                    </a:lnTo>
                    <a:lnTo>
                      <a:pt x="44" y="188"/>
                    </a:lnTo>
                    <a:lnTo>
                      <a:pt x="40" y="182"/>
                    </a:lnTo>
                    <a:lnTo>
                      <a:pt x="36" y="180"/>
                    </a:lnTo>
                    <a:lnTo>
                      <a:pt x="34" y="176"/>
                    </a:lnTo>
                    <a:lnTo>
                      <a:pt x="34" y="176"/>
                    </a:lnTo>
                    <a:lnTo>
                      <a:pt x="32" y="170"/>
                    </a:lnTo>
                    <a:lnTo>
                      <a:pt x="32" y="166"/>
                    </a:lnTo>
                    <a:lnTo>
                      <a:pt x="32" y="154"/>
                    </a:lnTo>
                    <a:lnTo>
                      <a:pt x="32" y="154"/>
                    </a:lnTo>
                    <a:lnTo>
                      <a:pt x="32" y="132"/>
                    </a:lnTo>
                    <a:lnTo>
                      <a:pt x="30" y="112"/>
                    </a:lnTo>
                    <a:lnTo>
                      <a:pt x="30" y="112"/>
                    </a:lnTo>
                    <a:lnTo>
                      <a:pt x="48" y="104"/>
                    </a:lnTo>
                    <a:lnTo>
                      <a:pt x="64" y="98"/>
                    </a:lnTo>
                    <a:lnTo>
                      <a:pt x="98" y="88"/>
                    </a:lnTo>
                    <a:lnTo>
                      <a:pt x="98" y="88"/>
                    </a:lnTo>
                    <a:lnTo>
                      <a:pt x="114" y="82"/>
                    </a:lnTo>
                    <a:lnTo>
                      <a:pt x="120" y="78"/>
                    </a:lnTo>
                    <a:lnTo>
                      <a:pt x="126" y="74"/>
                    </a:lnTo>
                    <a:lnTo>
                      <a:pt x="130" y="70"/>
                    </a:lnTo>
                    <a:lnTo>
                      <a:pt x="132" y="64"/>
                    </a:lnTo>
                    <a:lnTo>
                      <a:pt x="134" y="56"/>
                    </a:lnTo>
                    <a:lnTo>
                      <a:pt x="134" y="46"/>
                    </a:lnTo>
                    <a:lnTo>
                      <a:pt x="148" y="0"/>
                    </a:lnTo>
                    <a:close/>
                  </a:path>
                </a:pathLst>
              </a:custGeom>
              <a:solidFill>
                <a:srgbClr val="000000"/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cs-CZ"/>
              </a:p>
            </p:txBody>
          </p:sp>
        </p:grpSp>
      </p:grpSp>
      <p:sp>
        <p:nvSpPr>
          <p:cNvPr id="20" name="Oválný popisek 19"/>
          <p:cNvSpPr/>
          <p:nvPr/>
        </p:nvSpPr>
        <p:spPr>
          <a:xfrm rot="606489">
            <a:off x="4618739" y="3968349"/>
            <a:ext cx="2933935" cy="792088"/>
          </a:xfrm>
          <a:prstGeom prst="wedgeEllipseCallout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  … 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girl.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2627784" y="1700808"/>
            <a:ext cx="2952328" cy="2091509"/>
            <a:chOff x="2627784" y="1700808"/>
            <a:chExt cx="2952328" cy="2091509"/>
          </a:xfrm>
        </p:grpSpPr>
        <p:pic>
          <p:nvPicPr>
            <p:cNvPr id="1040" name="Picture 16" descr="C:\Documents and Settings\MojePC\Local Settings\Temporary Internet Files\Content.IE5\1I4MBMIT\MC900440673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627784" y="2276872"/>
              <a:ext cx="1515445" cy="1515445"/>
            </a:xfrm>
            <a:prstGeom prst="rect">
              <a:avLst/>
            </a:prstGeom>
            <a:noFill/>
          </p:spPr>
        </p:pic>
        <p:sp>
          <p:nvSpPr>
            <p:cNvPr id="23" name="Oválný popisek 22"/>
            <p:cNvSpPr/>
            <p:nvPr/>
          </p:nvSpPr>
          <p:spPr>
            <a:xfrm>
              <a:off x="3275856" y="1700808"/>
              <a:ext cx="2304256" cy="792088"/>
            </a:xfrm>
            <a:prstGeom prst="wedgeEllipseCallout">
              <a:avLst/>
            </a:prstGeom>
            <a:solidFill>
              <a:srgbClr val="E3F40C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.  ..  </a:t>
              </a:r>
              <a:r>
                <a:rPr lang="en-GB" sz="2400" dirty="0" smtClean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rPr>
                <a:t>a girl.</a:t>
              </a:r>
              <a:endParaRPr lang="en-GB" sz="24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6" name="Oválný popisek 25"/>
          <p:cNvSpPr/>
          <p:nvPr/>
        </p:nvSpPr>
        <p:spPr>
          <a:xfrm rot="606489">
            <a:off x="4618738" y="3968347"/>
            <a:ext cx="2933935" cy="792088"/>
          </a:xfrm>
          <a:prstGeom prst="wedgeEllipseCallout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You are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girl.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Oválný popisek 24"/>
          <p:cNvSpPr/>
          <p:nvPr/>
        </p:nvSpPr>
        <p:spPr>
          <a:xfrm>
            <a:off x="3275856" y="1700808"/>
            <a:ext cx="2304256" cy="792088"/>
          </a:xfrm>
          <a:prstGeom prst="wedgeEllipseCallout">
            <a:avLst/>
          </a:prstGeom>
          <a:solidFill>
            <a:srgbClr val="E3F40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 am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girl.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"/>
                            </p:stCondLst>
                            <p:childTnLst>
                              <p:par>
                                <p:cTn id="21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animBg="1"/>
      <p:bldP spid="26" grpId="0" animBg="1"/>
      <p:bldP spid="2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Fill in the missing words:</a:t>
            </a:r>
            <a:endParaRPr lang="cs-CZ" dirty="0"/>
          </a:p>
        </p:txBody>
      </p:sp>
      <p:pic>
        <p:nvPicPr>
          <p:cNvPr id="2051" name="Picture 3" descr="C:\Documents and Settings\MojePC\Local Settings\Temporary Internet Files\Content.IE5\FJDRI5PL\MC9003966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1044866" cy="1656184"/>
          </a:xfrm>
          <a:prstGeom prst="rect">
            <a:avLst/>
          </a:prstGeom>
          <a:noFill/>
        </p:spPr>
      </p:pic>
      <p:pic>
        <p:nvPicPr>
          <p:cNvPr id="2052" name="Picture 4" descr="C:\Documents and Settings\MojePC\Local Settings\Temporary Internet Files\Content.IE5\1JK3DN6G\MC90044069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944" y="1988840"/>
            <a:ext cx="959122" cy="1634480"/>
          </a:xfrm>
          <a:prstGeom prst="rect">
            <a:avLst/>
          </a:prstGeom>
          <a:noFill/>
        </p:spPr>
      </p:pic>
      <p:pic>
        <p:nvPicPr>
          <p:cNvPr id="2055" name="Picture 7" descr="C:\Documents and Settings\MojePC\Local Settings\Temporary Internet Files\Content.IE5\XP8RJTL4\MC90043620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32240" y="1700808"/>
            <a:ext cx="1295238" cy="1828572"/>
          </a:xfrm>
          <a:prstGeom prst="rect">
            <a:avLst/>
          </a:prstGeom>
          <a:noFill/>
        </p:spPr>
      </p:pic>
      <p:pic>
        <p:nvPicPr>
          <p:cNvPr id="2056" name="Picture 8" descr="C:\Documents and Settings\MojePC\Local Settings\Temporary Internet Files\Content.IE5\Z9AZ5SRH\MC90044188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5" y="5219246"/>
            <a:ext cx="1080120" cy="1506272"/>
          </a:xfrm>
          <a:prstGeom prst="rect">
            <a:avLst/>
          </a:prstGeom>
          <a:noFill/>
        </p:spPr>
      </p:pic>
      <p:sp>
        <p:nvSpPr>
          <p:cNvPr id="10" name="Oválný popisek 9"/>
          <p:cNvSpPr/>
          <p:nvPr/>
        </p:nvSpPr>
        <p:spPr>
          <a:xfrm rot="1528716">
            <a:off x="6064957" y="5447379"/>
            <a:ext cx="2736304" cy="864096"/>
          </a:xfrm>
          <a:prstGeom prst="wedgeEllipseCallou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..  .. 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cat.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3716288" y="4805536"/>
            <a:ext cx="2439888" cy="864096"/>
          </a:xfrm>
          <a:prstGeom prst="wedgeEllipseCallou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…  ..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girl.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Elipsa 13"/>
          <p:cNvSpPr/>
          <p:nvPr/>
        </p:nvSpPr>
        <p:spPr>
          <a:xfrm rot="20217138">
            <a:off x="1222246" y="5645126"/>
            <a:ext cx="2664296" cy="720080"/>
          </a:xfrm>
          <a:prstGeom prst="ellips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..  ..  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boy.</a:t>
            </a:r>
          </a:p>
          <a:p>
            <a:pPr algn="ctr"/>
            <a:endParaRPr lang="cs-CZ" dirty="0"/>
          </a:p>
        </p:txBody>
      </p:sp>
      <p:sp>
        <p:nvSpPr>
          <p:cNvPr id="15" name="Šipka doprava 14"/>
          <p:cNvSpPr/>
          <p:nvPr/>
        </p:nvSpPr>
        <p:spPr>
          <a:xfrm rot="15612069">
            <a:off x="1026694" y="5092536"/>
            <a:ext cx="1512168" cy="216024"/>
          </a:xfrm>
          <a:prstGeom prst="rightArrow">
            <a:avLst/>
          </a:prstGeom>
          <a:solidFill>
            <a:srgbClr val="00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 rot="15950864">
            <a:off x="3690990" y="4156433"/>
            <a:ext cx="1512168" cy="216024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 rot="16646352">
            <a:off x="6427173" y="4563173"/>
            <a:ext cx="1596190" cy="205052"/>
          </a:xfrm>
          <a:prstGeom prst="righ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 rot="20217138">
            <a:off x="1222246" y="5645126"/>
            <a:ext cx="2664296" cy="720080"/>
          </a:xfrm>
          <a:prstGeom prst="ellipse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 is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boy.</a:t>
            </a:r>
          </a:p>
          <a:p>
            <a:pPr algn="ctr"/>
            <a:endParaRPr lang="cs-CZ" dirty="0"/>
          </a:p>
        </p:txBody>
      </p:sp>
      <p:sp>
        <p:nvSpPr>
          <p:cNvPr id="19" name="Oválný popisek 18"/>
          <p:cNvSpPr/>
          <p:nvPr/>
        </p:nvSpPr>
        <p:spPr>
          <a:xfrm>
            <a:off x="3707904" y="4797152"/>
            <a:ext cx="2439888" cy="864096"/>
          </a:xfrm>
          <a:prstGeom prst="wedgeEllipseCallou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She is 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girl.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ný popisek 19"/>
          <p:cNvSpPr/>
          <p:nvPr/>
        </p:nvSpPr>
        <p:spPr>
          <a:xfrm rot="1528716">
            <a:off x="6064957" y="5447379"/>
            <a:ext cx="2736304" cy="864096"/>
          </a:xfrm>
          <a:prstGeom prst="wedgeEllipseCallou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It is</a:t>
            </a:r>
            <a:r>
              <a:rPr lang="en-GB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a cat.</a:t>
            </a:r>
            <a:endParaRPr lang="en-GB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84168" y="5085184"/>
            <a:ext cx="869149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it  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is</a:t>
            </a:r>
            <a:endParaRPr lang="en-GB" sz="30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Nadpis 18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4900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Remember:</a:t>
            </a:r>
            <a:r>
              <a:rPr lang="en-GB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i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96136" y="4365104"/>
            <a:ext cx="116730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 is</a:t>
            </a:r>
            <a:endParaRPr lang="en-GB" sz="30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940152" y="3645024"/>
            <a:ext cx="1018227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r>
              <a:rPr lang="cs-CZ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GB" sz="3000" b="1" dirty="0" smtClean="0">
                <a:solidFill>
                  <a:srgbClr val="008000"/>
                </a:solidFill>
                <a:latin typeface="Times New Roman" pitchFamily="18" charset="0"/>
                <a:cs typeface="Times New Roman" pitchFamily="18" charset="0"/>
              </a:rPr>
              <a:t> is</a:t>
            </a:r>
            <a:endParaRPr lang="en-GB" sz="3000" b="1" dirty="0">
              <a:solidFill>
                <a:srgbClr val="008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539552" y="2636912"/>
            <a:ext cx="2047751" cy="1854321"/>
            <a:chOff x="539552" y="2636912"/>
            <a:chExt cx="2047751" cy="1854321"/>
          </a:xfrm>
        </p:grpSpPr>
        <p:pic>
          <p:nvPicPr>
            <p:cNvPr id="20" name="Picture 17" descr="C:\Documents and Settings\MojePC\Local Settings\Temporary Internet Files\Content.IE5\1I4MBMIT\MC900441888[1].wmf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39552" y="3284984"/>
              <a:ext cx="2047751" cy="1206249"/>
            </a:xfrm>
            <a:prstGeom prst="rect">
              <a:avLst/>
            </a:prstGeom>
            <a:noFill/>
          </p:spPr>
        </p:pic>
        <p:sp>
          <p:nvSpPr>
            <p:cNvPr id="21" name="Oválný popisek 20"/>
            <p:cNvSpPr/>
            <p:nvPr/>
          </p:nvSpPr>
          <p:spPr>
            <a:xfrm>
              <a:off x="899592" y="2636912"/>
              <a:ext cx="1296144" cy="720080"/>
            </a:xfrm>
            <a:prstGeom prst="wedgeEllipseCallou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1907704" y="4437112"/>
            <a:ext cx="3168352" cy="1815843"/>
            <a:chOff x="2627784" y="3573016"/>
            <a:chExt cx="3168352" cy="1815843"/>
          </a:xfrm>
        </p:grpSpPr>
        <p:grpSp>
          <p:nvGrpSpPr>
            <p:cNvPr id="36" name="Skupina 35"/>
            <p:cNvGrpSpPr/>
            <p:nvPr/>
          </p:nvGrpSpPr>
          <p:grpSpPr>
            <a:xfrm>
              <a:off x="2627784" y="4221088"/>
              <a:ext cx="2605779" cy="1167771"/>
              <a:chOff x="2627784" y="4221088"/>
              <a:chExt cx="2605779" cy="1167771"/>
            </a:xfrm>
          </p:grpSpPr>
          <p:pic>
            <p:nvPicPr>
              <p:cNvPr id="34" name="Picture 17" descr="C:\Documents and Settings\MojePC\Local Settings\Temporary Internet Files\Content.IE5\1I4MBMIT\MC900441888[1].wmf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2627784" y="4437112"/>
                <a:ext cx="1615703" cy="951747"/>
              </a:xfrm>
              <a:prstGeom prst="rect">
                <a:avLst/>
              </a:prstGeom>
              <a:noFill/>
            </p:spPr>
          </p:pic>
          <p:grpSp>
            <p:nvGrpSpPr>
              <p:cNvPr id="23" name="Group 6"/>
              <p:cNvGrpSpPr>
                <a:grpSpLocks noChangeAspect="1"/>
              </p:cNvGrpSpPr>
              <p:nvPr/>
            </p:nvGrpSpPr>
            <p:grpSpPr bwMode="auto">
              <a:xfrm>
                <a:off x="3779912" y="4221088"/>
                <a:ext cx="1453651" cy="1008111"/>
                <a:chOff x="340" y="2750"/>
                <a:chExt cx="1416" cy="982"/>
              </a:xfrm>
              <a:scene3d>
                <a:camera prst="orthographicFront">
                  <a:rot lat="0" lon="10800000" rev="0"/>
                </a:camera>
                <a:lightRig rig="threePt" dir="t"/>
              </a:scene3d>
            </p:grpSpPr>
            <p:sp>
              <p:nvSpPr>
                <p:cNvPr id="24" name="AutoShape 5"/>
                <p:cNvSpPr>
                  <a:spLocks noChangeAspect="1" noChangeArrowheads="1" noTextEdit="1"/>
                </p:cNvSpPr>
                <p:nvPr/>
              </p:nvSpPr>
              <p:spPr bwMode="auto">
                <a:xfrm>
                  <a:off x="340" y="2750"/>
                  <a:ext cx="1416" cy="982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5" name="Freeform 7"/>
                <p:cNvSpPr>
                  <a:spLocks/>
                </p:cNvSpPr>
                <p:nvPr/>
              </p:nvSpPr>
              <p:spPr bwMode="auto">
                <a:xfrm>
                  <a:off x="340" y="3650"/>
                  <a:ext cx="822" cy="82"/>
                </a:xfrm>
                <a:custGeom>
                  <a:avLst/>
                  <a:gdLst/>
                  <a:ahLst/>
                  <a:cxnLst>
                    <a:cxn ang="0">
                      <a:pos x="822" y="40"/>
                    </a:cxn>
                    <a:cxn ang="0">
                      <a:pos x="822" y="40"/>
                    </a:cxn>
                    <a:cxn ang="0">
                      <a:pos x="820" y="36"/>
                    </a:cxn>
                    <a:cxn ang="0">
                      <a:pos x="814" y="32"/>
                    </a:cxn>
                    <a:cxn ang="0">
                      <a:pos x="804" y="28"/>
                    </a:cxn>
                    <a:cxn ang="0">
                      <a:pos x="790" y="24"/>
                    </a:cxn>
                    <a:cxn ang="0">
                      <a:pos x="752" y="18"/>
                    </a:cxn>
                    <a:cxn ang="0">
                      <a:pos x="702" y="12"/>
                    </a:cxn>
                    <a:cxn ang="0">
                      <a:pos x="642" y="6"/>
                    </a:cxn>
                    <a:cxn ang="0">
                      <a:pos x="572" y="2"/>
                    </a:cxn>
                    <a:cxn ang="0">
                      <a:pos x="494" y="0"/>
                    </a:cxn>
                    <a:cxn ang="0">
                      <a:pos x="412" y="0"/>
                    </a:cxn>
                    <a:cxn ang="0">
                      <a:pos x="412" y="0"/>
                    </a:cxn>
                    <a:cxn ang="0">
                      <a:pos x="328" y="0"/>
                    </a:cxn>
                    <a:cxn ang="0">
                      <a:pos x="252" y="2"/>
                    </a:cxn>
                    <a:cxn ang="0">
                      <a:pos x="182" y="6"/>
                    </a:cxn>
                    <a:cxn ang="0">
                      <a:pos x="120" y="12"/>
                    </a:cxn>
                    <a:cxn ang="0">
                      <a:pos x="70" y="18"/>
                    </a:cxn>
                    <a:cxn ang="0">
                      <a:pos x="32" y="24"/>
                    </a:cxn>
                    <a:cxn ang="0">
                      <a:pos x="18" y="28"/>
                    </a:cxn>
                    <a:cxn ang="0">
                      <a:pos x="8" y="32"/>
                    </a:cxn>
                    <a:cxn ang="0">
                      <a:pos x="2" y="36"/>
                    </a:cxn>
                    <a:cxn ang="0">
                      <a:pos x="0" y="40"/>
                    </a:cxn>
                    <a:cxn ang="0">
                      <a:pos x="0" y="40"/>
                    </a:cxn>
                    <a:cxn ang="0">
                      <a:pos x="2" y="44"/>
                    </a:cxn>
                    <a:cxn ang="0">
                      <a:pos x="8" y="48"/>
                    </a:cxn>
                    <a:cxn ang="0">
                      <a:pos x="18" y="52"/>
                    </a:cxn>
                    <a:cxn ang="0">
                      <a:pos x="32" y="56"/>
                    </a:cxn>
                    <a:cxn ang="0">
                      <a:pos x="70" y="64"/>
                    </a:cxn>
                    <a:cxn ang="0">
                      <a:pos x="120" y="70"/>
                    </a:cxn>
                    <a:cxn ang="0">
                      <a:pos x="182" y="74"/>
                    </a:cxn>
                    <a:cxn ang="0">
                      <a:pos x="252" y="78"/>
                    </a:cxn>
                    <a:cxn ang="0">
                      <a:pos x="328" y="80"/>
                    </a:cxn>
                    <a:cxn ang="0">
                      <a:pos x="412" y="82"/>
                    </a:cxn>
                    <a:cxn ang="0">
                      <a:pos x="412" y="82"/>
                    </a:cxn>
                    <a:cxn ang="0">
                      <a:pos x="494" y="80"/>
                    </a:cxn>
                    <a:cxn ang="0">
                      <a:pos x="572" y="78"/>
                    </a:cxn>
                    <a:cxn ang="0">
                      <a:pos x="642" y="74"/>
                    </a:cxn>
                    <a:cxn ang="0">
                      <a:pos x="702" y="70"/>
                    </a:cxn>
                    <a:cxn ang="0">
                      <a:pos x="752" y="64"/>
                    </a:cxn>
                    <a:cxn ang="0">
                      <a:pos x="790" y="56"/>
                    </a:cxn>
                    <a:cxn ang="0">
                      <a:pos x="804" y="52"/>
                    </a:cxn>
                    <a:cxn ang="0">
                      <a:pos x="814" y="48"/>
                    </a:cxn>
                    <a:cxn ang="0">
                      <a:pos x="820" y="44"/>
                    </a:cxn>
                    <a:cxn ang="0">
                      <a:pos x="822" y="40"/>
                    </a:cxn>
                    <a:cxn ang="0">
                      <a:pos x="822" y="40"/>
                    </a:cxn>
                  </a:cxnLst>
                  <a:rect l="0" t="0" r="r" b="b"/>
                  <a:pathLst>
                    <a:path w="822" h="82">
                      <a:moveTo>
                        <a:pt x="822" y="40"/>
                      </a:moveTo>
                      <a:lnTo>
                        <a:pt x="822" y="40"/>
                      </a:lnTo>
                      <a:lnTo>
                        <a:pt x="820" y="36"/>
                      </a:lnTo>
                      <a:lnTo>
                        <a:pt x="814" y="32"/>
                      </a:lnTo>
                      <a:lnTo>
                        <a:pt x="804" y="28"/>
                      </a:lnTo>
                      <a:lnTo>
                        <a:pt x="790" y="24"/>
                      </a:lnTo>
                      <a:lnTo>
                        <a:pt x="752" y="18"/>
                      </a:lnTo>
                      <a:lnTo>
                        <a:pt x="702" y="12"/>
                      </a:lnTo>
                      <a:lnTo>
                        <a:pt x="642" y="6"/>
                      </a:lnTo>
                      <a:lnTo>
                        <a:pt x="572" y="2"/>
                      </a:lnTo>
                      <a:lnTo>
                        <a:pt x="494" y="0"/>
                      </a:lnTo>
                      <a:lnTo>
                        <a:pt x="412" y="0"/>
                      </a:lnTo>
                      <a:lnTo>
                        <a:pt x="412" y="0"/>
                      </a:lnTo>
                      <a:lnTo>
                        <a:pt x="328" y="0"/>
                      </a:lnTo>
                      <a:lnTo>
                        <a:pt x="252" y="2"/>
                      </a:lnTo>
                      <a:lnTo>
                        <a:pt x="182" y="6"/>
                      </a:lnTo>
                      <a:lnTo>
                        <a:pt x="120" y="12"/>
                      </a:lnTo>
                      <a:lnTo>
                        <a:pt x="70" y="18"/>
                      </a:lnTo>
                      <a:lnTo>
                        <a:pt x="32" y="24"/>
                      </a:lnTo>
                      <a:lnTo>
                        <a:pt x="18" y="28"/>
                      </a:lnTo>
                      <a:lnTo>
                        <a:pt x="8" y="32"/>
                      </a:lnTo>
                      <a:lnTo>
                        <a:pt x="2" y="36"/>
                      </a:lnTo>
                      <a:lnTo>
                        <a:pt x="0" y="40"/>
                      </a:lnTo>
                      <a:lnTo>
                        <a:pt x="0" y="40"/>
                      </a:lnTo>
                      <a:lnTo>
                        <a:pt x="2" y="44"/>
                      </a:lnTo>
                      <a:lnTo>
                        <a:pt x="8" y="48"/>
                      </a:lnTo>
                      <a:lnTo>
                        <a:pt x="18" y="52"/>
                      </a:lnTo>
                      <a:lnTo>
                        <a:pt x="32" y="56"/>
                      </a:lnTo>
                      <a:lnTo>
                        <a:pt x="70" y="64"/>
                      </a:lnTo>
                      <a:lnTo>
                        <a:pt x="120" y="70"/>
                      </a:lnTo>
                      <a:lnTo>
                        <a:pt x="182" y="74"/>
                      </a:lnTo>
                      <a:lnTo>
                        <a:pt x="252" y="78"/>
                      </a:lnTo>
                      <a:lnTo>
                        <a:pt x="328" y="80"/>
                      </a:lnTo>
                      <a:lnTo>
                        <a:pt x="412" y="82"/>
                      </a:lnTo>
                      <a:lnTo>
                        <a:pt x="412" y="82"/>
                      </a:lnTo>
                      <a:lnTo>
                        <a:pt x="494" y="80"/>
                      </a:lnTo>
                      <a:lnTo>
                        <a:pt x="572" y="78"/>
                      </a:lnTo>
                      <a:lnTo>
                        <a:pt x="642" y="74"/>
                      </a:lnTo>
                      <a:lnTo>
                        <a:pt x="702" y="70"/>
                      </a:lnTo>
                      <a:lnTo>
                        <a:pt x="752" y="64"/>
                      </a:lnTo>
                      <a:lnTo>
                        <a:pt x="790" y="56"/>
                      </a:lnTo>
                      <a:lnTo>
                        <a:pt x="804" y="52"/>
                      </a:lnTo>
                      <a:lnTo>
                        <a:pt x="814" y="48"/>
                      </a:lnTo>
                      <a:lnTo>
                        <a:pt x="820" y="44"/>
                      </a:lnTo>
                      <a:lnTo>
                        <a:pt x="822" y="40"/>
                      </a:lnTo>
                      <a:lnTo>
                        <a:pt x="822" y="40"/>
                      </a:lnTo>
                      <a:close/>
                    </a:path>
                  </a:pathLst>
                </a:custGeom>
                <a:solidFill>
                  <a:srgbClr val="CCCCCC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6" name="Freeform 8"/>
                <p:cNvSpPr>
                  <a:spLocks/>
                </p:cNvSpPr>
                <p:nvPr/>
              </p:nvSpPr>
              <p:spPr bwMode="auto">
                <a:xfrm>
                  <a:off x="476" y="2750"/>
                  <a:ext cx="596" cy="504"/>
                </a:xfrm>
                <a:custGeom>
                  <a:avLst/>
                  <a:gdLst/>
                  <a:ahLst/>
                  <a:cxnLst>
                    <a:cxn ang="0">
                      <a:pos x="460" y="298"/>
                    </a:cxn>
                    <a:cxn ang="0">
                      <a:pos x="496" y="316"/>
                    </a:cxn>
                    <a:cxn ang="0">
                      <a:pos x="528" y="326"/>
                    </a:cxn>
                    <a:cxn ang="0">
                      <a:pos x="558" y="330"/>
                    </a:cxn>
                    <a:cxn ang="0">
                      <a:pos x="586" y="330"/>
                    </a:cxn>
                    <a:cxn ang="0">
                      <a:pos x="594" y="294"/>
                    </a:cxn>
                    <a:cxn ang="0">
                      <a:pos x="596" y="268"/>
                    </a:cxn>
                    <a:cxn ang="0">
                      <a:pos x="592" y="218"/>
                    </a:cxn>
                    <a:cxn ang="0">
                      <a:pos x="576" y="170"/>
                    </a:cxn>
                    <a:cxn ang="0">
                      <a:pos x="550" y="126"/>
                    </a:cxn>
                    <a:cxn ang="0">
                      <a:pos x="514" y="88"/>
                    </a:cxn>
                    <a:cxn ang="0">
                      <a:pos x="470" y="54"/>
                    </a:cxn>
                    <a:cxn ang="0">
                      <a:pos x="420" y="28"/>
                    </a:cxn>
                    <a:cxn ang="0">
                      <a:pos x="364" y="10"/>
                    </a:cxn>
                    <a:cxn ang="0">
                      <a:pos x="334" y="4"/>
                    </a:cxn>
                    <a:cxn ang="0">
                      <a:pos x="274" y="0"/>
                    </a:cxn>
                    <a:cxn ang="0">
                      <a:pos x="216" y="6"/>
                    </a:cxn>
                    <a:cxn ang="0">
                      <a:pos x="162" y="22"/>
                    </a:cxn>
                    <a:cxn ang="0">
                      <a:pos x="114" y="46"/>
                    </a:cxn>
                    <a:cxn ang="0">
                      <a:pos x="72" y="78"/>
                    </a:cxn>
                    <a:cxn ang="0">
                      <a:pos x="40" y="116"/>
                    </a:cxn>
                    <a:cxn ang="0">
                      <a:pos x="16" y="160"/>
                    </a:cxn>
                    <a:cxn ang="0">
                      <a:pos x="2" y="210"/>
                    </a:cxn>
                    <a:cxn ang="0">
                      <a:pos x="0" y="236"/>
                    </a:cxn>
                    <a:cxn ang="0">
                      <a:pos x="4" y="286"/>
                    </a:cxn>
                    <a:cxn ang="0">
                      <a:pos x="20" y="334"/>
                    </a:cxn>
                    <a:cxn ang="0">
                      <a:pos x="48" y="378"/>
                    </a:cxn>
                    <a:cxn ang="0">
                      <a:pos x="82" y="416"/>
                    </a:cxn>
                    <a:cxn ang="0">
                      <a:pos x="126" y="450"/>
                    </a:cxn>
                    <a:cxn ang="0">
                      <a:pos x="176" y="476"/>
                    </a:cxn>
                    <a:cxn ang="0">
                      <a:pos x="232" y="494"/>
                    </a:cxn>
                    <a:cxn ang="0">
                      <a:pos x="262" y="500"/>
                    </a:cxn>
                    <a:cxn ang="0">
                      <a:pos x="308" y="504"/>
                    </a:cxn>
                    <a:cxn ang="0">
                      <a:pos x="354" y="502"/>
                    </a:cxn>
                    <a:cxn ang="0">
                      <a:pos x="396" y="494"/>
                    </a:cxn>
                    <a:cxn ang="0">
                      <a:pos x="436" y="480"/>
                    </a:cxn>
                    <a:cxn ang="0">
                      <a:pos x="474" y="462"/>
                    </a:cxn>
                    <a:cxn ang="0">
                      <a:pos x="506" y="440"/>
                    </a:cxn>
                    <a:cxn ang="0">
                      <a:pos x="536" y="414"/>
                    </a:cxn>
                    <a:cxn ang="0">
                      <a:pos x="560" y="384"/>
                    </a:cxn>
                    <a:cxn ang="0">
                      <a:pos x="540" y="382"/>
                    </a:cxn>
                    <a:cxn ang="0">
                      <a:pos x="510" y="374"/>
                    </a:cxn>
                    <a:cxn ang="0">
                      <a:pos x="488" y="362"/>
                    </a:cxn>
                    <a:cxn ang="0">
                      <a:pos x="474" y="348"/>
                    </a:cxn>
                    <a:cxn ang="0">
                      <a:pos x="464" y="324"/>
                    </a:cxn>
                    <a:cxn ang="0">
                      <a:pos x="460" y="298"/>
                    </a:cxn>
                  </a:cxnLst>
                  <a:rect l="0" t="0" r="r" b="b"/>
                  <a:pathLst>
                    <a:path w="596" h="504">
                      <a:moveTo>
                        <a:pt x="460" y="298"/>
                      </a:moveTo>
                      <a:lnTo>
                        <a:pt x="460" y="298"/>
                      </a:lnTo>
                      <a:lnTo>
                        <a:pt x="478" y="308"/>
                      </a:lnTo>
                      <a:lnTo>
                        <a:pt x="496" y="316"/>
                      </a:lnTo>
                      <a:lnTo>
                        <a:pt x="512" y="322"/>
                      </a:lnTo>
                      <a:lnTo>
                        <a:pt x="528" y="326"/>
                      </a:lnTo>
                      <a:lnTo>
                        <a:pt x="544" y="330"/>
                      </a:lnTo>
                      <a:lnTo>
                        <a:pt x="558" y="330"/>
                      </a:lnTo>
                      <a:lnTo>
                        <a:pt x="586" y="330"/>
                      </a:lnTo>
                      <a:lnTo>
                        <a:pt x="586" y="330"/>
                      </a:lnTo>
                      <a:lnTo>
                        <a:pt x="590" y="312"/>
                      </a:lnTo>
                      <a:lnTo>
                        <a:pt x="594" y="294"/>
                      </a:lnTo>
                      <a:lnTo>
                        <a:pt x="594" y="294"/>
                      </a:lnTo>
                      <a:lnTo>
                        <a:pt x="596" y="268"/>
                      </a:lnTo>
                      <a:lnTo>
                        <a:pt x="596" y="244"/>
                      </a:lnTo>
                      <a:lnTo>
                        <a:pt x="592" y="218"/>
                      </a:lnTo>
                      <a:lnTo>
                        <a:pt x="584" y="194"/>
                      </a:lnTo>
                      <a:lnTo>
                        <a:pt x="576" y="170"/>
                      </a:lnTo>
                      <a:lnTo>
                        <a:pt x="564" y="148"/>
                      </a:lnTo>
                      <a:lnTo>
                        <a:pt x="550" y="126"/>
                      </a:lnTo>
                      <a:lnTo>
                        <a:pt x="532" y="106"/>
                      </a:lnTo>
                      <a:lnTo>
                        <a:pt x="514" y="88"/>
                      </a:lnTo>
                      <a:lnTo>
                        <a:pt x="492" y="70"/>
                      </a:lnTo>
                      <a:lnTo>
                        <a:pt x="470" y="54"/>
                      </a:lnTo>
                      <a:lnTo>
                        <a:pt x="446" y="40"/>
                      </a:lnTo>
                      <a:lnTo>
                        <a:pt x="420" y="28"/>
                      </a:lnTo>
                      <a:lnTo>
                        <a:pt x="392" y="18"/>
                      </a:lnTo>
                      <a:lnTo>
                        <a:pt x="364" y="10"/>
                      </a:lnTo>
                      <a:lnTo>
                        <a:pt x="334" y="4"/>
                      </a:lnTo>
                      <a:lnTo>
                        <a:pt x="334" y="4"/>
                      </a:lnTo>
                      <a:lnTo>
                        <a:pt x="304" y="0"/>
                      </a:lnTo>
                      <a:lnTo>
                        <a:pt x="274" y="0"/>
                      </a:lnTo>
                      <a:lnTo>
                        <a:pt x="244" y="2"/>
                      </a:lnTo>
                      <a:lnTo>
                        <a:pt x="216" y="6"/>
                      </a:lnTo>
                      <a:lnTo>
                        <a:pt x="188" y="14"/>
                      </a:lnTo>
                      <a:lnTo>
                        <a:pt x="162" y="22"/>
                      </a:lnTo>
                      <a:lnTo>
                        <a:pt x="138" y="34"/>
                      </a:lnTo>
                      <a:lnTo>
                        <a:pt x="114" y="46"/>
                      </a:lnTo>
                      <a:lnTo>
                        <a:pt x="92" y="62"/>
                      </a:lnTo>
                      <a:lnTo>
                        <a:pt x="72" y="78"/>
                      </a:lnTo>
                      <a:lnTo>
                        <a:pt x="54" y="96"/>
                      </a:lnTo>
                      <a:lnTo>
                        <a:pt x="40" y="116"/>
                      </a:lnTo>
                      <a:lnTo>
                        <a:pt x="26" y="138"/>
                      </a:lnTo>
                      <a:lnTo>
                        <a:pt x="16" y="160"/>
                      </a:lnTo>
                      <a:lnTo>
                        <a:pt x="8" y="184"/>
                      </a:lnTo>
                      <a:lnTo>
                        <a:pt x="2" y="210"/>
                      </a:lnTo>
                      <a:lnTo>
                        <a:pt x="2" y="210"/>
                      </a:lnTo>
                      <a:lnTo>
                        <a:pt x="0" y="236"/>
                      </a:lnTo>
                      <a:lnTo>
                        <a:pt x="0" y="260"/>
                      </a:lnTo>
                      <a:lnTo>
                        <a:pt x="4" y="286"/>
                      </a:lnTo>
                      <a:lnTo>
                        <a:pt x="12" y="310"/>
                      </a:lnTo>
                      <a:lnTo>
                        <a:pt x="20" y="334"/>
                      </a:lnTo>
                      <a:lnTo>
                        <a:pt x="32" y="356"/>
                      </a:lnTo>
                      <a:lnTo>
                        <a:pt x="48" y="378"/>
                      </a:lnTo>
                      <a:lnTo>
                        <a:pt x="64" y="398"/>
                      </a:lnTo>
                      <a:lnTo>
                        <a:pt x="82" y="416"/>
                      </a:lnTo>
                      <a:lnTo>
                        <a:pt x="104" y="434"/>
                      </a:lnTo>
                      <a:lnTo>
                        <a:pt x="126" y="450"/>
                      </a:lnTo>
                      <a:lnTo>
                        <a:pt x="150" y="464"/>
                      </a:lnTo>
                      <a:lnTo>
                        <a:pt x="176" y="476"/>
                      </a:lnTo>
                      <a:lnTo>
                        <a:pt x="204" y="486"/>
                      </a:lnTo>
                      <a:lnTo>
                        <a:pt x="232" y="494"/>
                      </a:lnTo>
                      <a:lnTo>
                        <a:pt x="262" y="500"/>
                      </a:lnTo>
                      <a:lnTo>
                        <a:pt x="262" y="500"/>
                      </a:lnTo>
                      <a:lnTo>
                        <a:pt x="286" y="502"/>
                      </a:lnTo>
                      <a:lnTo>
                        <a:pt x="308" y="504"/>
                      </a:lnTo>
                      <a:lnTo>
                        <a:pt x="332" y="504"/>
                      </a:lnTo>
                      <a:lnTo>
                        <a:pt x="354" y="502"/>
                      </a:lnTo>
                      <a:lnTo>
                        <a:pt x="376" y="498"/>
                      </a:lnTo>
                      <a:lnTo>
                        <a:pt x="396" y="494"/>
                      </a:lnTo>
                      <a:lnTo>
                        <a:pt x="416" y="488"/>
                      </a:lnTo>
                      <a:lnTo>
                        <a:pt x="436" y="480"/>
                      </a:lnTo>
                      <a:lnTo>
                        <a:pt x="456" y="472"/>
                      </a:lnTo>
                      <a:lnTo>
                        <a:pt x="474" y="462"/>
                      </a:lnTo>
                      <a:lnTo>
                        <a:pt x="490" y="452"/>
                      </a:lnTo>
                      <a:lnTo>
                        <a:pt x="506" y="440"/>
                      </a:lnTo>
                      <a:lnTo>
                        <a:pt x="522" y="428"/>
                      </a:lnTo>
                      <a:lnTo>
                        <a:pt x="536" y="414"/>
                      </a:lnTo>
                      <a:lnTo>
                        <a:pt x="548" y="400"/>
                      </a:lnTo>
                      <a:lnTo>
                        <a:pt x="560" y="384"/>
                      </a:lnTo>
                      <a:lnTo>
                        <a:pt x="560" y="384"/>
                      </a:lnTo>
                      <a:lnTo>
                        <a:pt x="540" y="382"/>
                      </a:lnTo>
                      <a:lnTo>
                        <a:pt x="524" y="380"/>
                      </a:lnTo>
                      <a:lnTo>
                        <a:pt x="510" y="374"/>
                      </a:lnTo>
                      <a:lnTo>
                        <a:pt x="498" y="370"/>
                      </a:lnTo>
                      <a:lnTo>
                        <a:pt x="488" y="362"/>
                      </a:lnTo>
                      <a:lnTo>
                        <a:pt x="480" y="356"/>
                      </a:lnTo>
                      <a:lnTo>
                        <a:pt x="474" y="348"/>
                      </a:lnTo>
                      <a:lnTo>
                        <a:pt x="470" y="340"/>
                      </a:lnTo>
                      <a:lnTo>
                        <a:pt x="464" y="324"/>
                      </a:lnTo>
                      <a:lnTo>
                        <a:pt x="460" y="310"/>
                      </a:lnTo>
                      <a:lnTo>
                        <a:pt x="460" y="298"/>
                      </a:lnTo>
                      <a:lnTo>
                        <a:pt x="460" y="29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7" name="Freeform 9"/>
                <p:cNvSpPr>
                  <a:spLocks/>
                </p:cNvSpPr>
                <p:nvPr/>
              </p:nvSpPr>
              <p:spPr bwMode="auto">
                <a:xfrm>
                  <a:off x="980" y="2912"/>
                  <a:ext cx="56" cy="106"/>
                </a:xfrm>
                <a:custGeom>
                  <a:avLst/>
                  <a:gdLst/>
                  <a:ahLst/>
                  <a:cxnLst>
                    <a:cxn ang="0">
                      <a:pos x="22" y="102"/>
                    </a:cxn>
                    <a:cxn ang="0">
                      <a:pos x="22" y="102"/>
                    </a:cxn>
                    <a:cxn ang="0">
                      <a:pos x="36" y="102"/>
                    </a:cxn>
                    <a:cxn ang="0">
                      <a:pos x="50" y="106"/>
                    </a:cxn>
                    <a:cxn ang="0">
                      <a:pos x="50" y="106"/>
                    </a:cxn>
                    <a:cxn ang="0">
                      <a:pos x="54" y="94"/>
                    </a:cxn>
                    <a:cxn ang="0">
                      <a:pos x="56" y="78"/>
                    </a:cxn>
                    <a:cxn ang="0">
                      <a:pos x="56" y="78"/>
                    </a:cxn>
                    <a:cxn ang="0">
                      <a:pos x="56" y="54"/>
                    </a:cxn>
                    <a:cxn ang="0">
                      <a:pos x="52" y="32"/>
                    </a:cxn>
                    <a:cxn ang="0">
                      <a:pos x="48" y="22"/>
                    </a:cxn>
                    <a:cxn ang="0">
                      <a:pos x="44" y="14"/>
                    </a:cxn>
                    <a:cxn ang="0">
                      <a:pos x="40" y="8"/>
                    </a:cxn>
                    <a:cxn ang="0">
                      <a:pos x="34" y="2"/>
                    </a:cxn>
                    <a:cxn ang="0">
                      <a:pos x="34" y="2"/>
                    </a:cxn>
                    <a:cxn ang="0">
                      <a:pos x="28" y="0"/>
                    </a:cxn>
                    <a:cxn ang="0">
                      <a:pos x="24" y="0"/>
                    </a:cxn>
                    <a:cxn ang="0">
                      <a:pos x="18" y="2"/>
                    </a:cxn>
                    <a:cxn ang="0">
                      <a:pos x="14" y="6"/>
                    </a:cxn>
                    <a:cxn ang="0">
                      <a:pos x="10" y="14"/>
                    </a:cxn>
                    <a:cxn ang="0">
                      <a:pos x="6" y="22"/>
                    </a:cxn>
                    <a:cxn ang="0">
                      <a:pos x="4" y="32"/>
                    </a:cxn>
                    <a:cxn ang="0">
                      <a:pos x="2" y="42"/>
                    </a:cxn>
                    <a:cxn ang="0">
                      <a:pos x="2" y="42"/>
                    </a:cxn>
                    <a:cxn ang="0">
                      <a:pos x="0" y="60"/>
                    </a:cxn>
                    <a:cxn ang="0">
                      <a:pos x="2" y="76"/>
                    </a:cxn>
                    <a:cxn ang="0">
                      <a:pos x="6" y="92"/>
                    </a:cxn>
                    <a:cxn ang="0">
                      <a:pos x="12" y="104"/>
                    </a:cxn>
                    <a:cxn ang="0">
                      <a:pos x="12" y="104"/>
                    </a:cxn>
                    <a:cxn ang="0">
                      <a:pos x="22" y="102"/>
                    </a:cxn>
                    <a:cxn ang="0">
                      <a:pos x="22" y="102"/>
                    </a:cxn>
                  </a:cxnLst>
                  <a:rect l="0" t="0" r="r" b="b"/>
                  <a:pathLst>
                    <a:path w="56" h="106">
                      <a:moveTo>
                        <a:pt x="22" y="102"/>
                      </a:moveTo>
                      <a:lnTo>
                        <a:pt x="22" y="102"/>
                      </a:lnTo>
                      <a:lnTo>
                        <a:pt x="36" y="102"/>
                      </a:lnTo>
                      <a:lnTo>
                        <a:pt x="50" y="106"/>
                      </a:lnTo>
                      <a:lnTo>
                        <a:pt x="50" y="106"/>
                      </a:lnTo>
                      <a:lnTo>
                        <a:pt x="54" y="94"/>
                      </a:lnTo>
                      <a:lnTo>
                        <a:pt x="56" y="78"/>
                      </a:lnTo>
                      <a:lnTo>
                        <a:pt x="56" y="78"/>
                      </a:lnTo>
                      <a:lnTo>
                        <a:pt x="56" y="54"/>
                      </a:lnTo>
                      <a:lnTo>
                        <a:pt x="52" y="32"/>
                      </a:lnTo>
                      <a:lnTo>
                        <a:pt x="48" y="22"/>
                      </a:lnTo>
                      <a:lnTo>
                        <a:pt x="44" y="14"/>
                      </a:lnTo>
                      <a:lnTo>
                        <a:pt x="40" y="8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28" y="0"/>
                      </a:lnTo>
                      <a:lnTo>
                        <a:pt x="24" y="0"/>
                      </a:lnTo>
                      <a:lnTo>
                        <a:pt x="18" y="2"/>
                      </a:lnTo>
                      <a:lnTo>
                        <a:pt x="14" y="6"/>
                      </a:lnTo>
                      <a:lnTo>
                        <a:pt x="10" y="14"/>
                      </a:lnTo>
                      <a:lnTo>
                        <a:pt x="6" y="22"/>
                      </a:lnTo>
                      <a:lnTo>
                        <a:pt x="4" y="32"/>
                      </a:lnTo>
                      <a:lnTo>
                        <a:pt x="2" y="42"/>
                      </a:lnTo>
                      <a:lnTo>
                        <a:pt x="2" y="42"/>
                      </a:lnTo>
                      <a:lnTo>
                        <a:pt x="0" y="60"/>
                      </a:lnTo>
                      <a:lnTo>
                        <a:pt x="2" y="76"/>
                      </a:lnTo>
                      <a:lnTo>
                        <a:pt x="6" y="92"/>
                      </a:lnTo>
                      <a:lnTo>
                        <a:pt x="12" y="104"/>
                      </a:lnTo>
                      <a:lnTo>
                        <a:pt x="12" y="104"/>
                      </a:lnTo>
                      <a:lnTo>
                        <a:pt x="22" y="102"/>
                      </a:lnTo>
                      <a:lnTo>
                        <a:pt x="22" y="102"/>
                      </a:lnTo>
                      <a:close/>
                    </a:path>
                  </a:pathLst>
                </a:custGeom>
                <a:solidFill>
                  <a:srgbClr val="FFFFF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8" name="Freeform 10"/>
                <p:cNvSpPr>
                  <a:spLocks/>
                </p:cNvSpPr>
                <p:nvPr/>
              </p:nvSpPr>
              <p:spPr bwMode="auto">
                <a:xfrm>
                  <a:off x="1006" y="2968"/>
                  <a:ext cx="20" cy="62"/>
                </a:xfrm>
                <a:custGeom>
                  <a:avLst/>
                  <a:gdLst/>
                  <a:ahLst/>
                  <a:cxnLst>
                    <a:cxn ang="0">
                      <a:pos x="0" y="32"/>
                    </a:cxn>
                    <a:cxn ang="0">
                      <a:pos x="0" y="32"/>
                    </a:cxn>
                    <a:cxn ang="0">
                      <a:pos x="0" y="20"/>
                    </a:cxn>
                    <a:cxn ang="0">
                      <a:pos x="0" y="10"/>
                    </a:cxn>
                    <a:cxn ang="0">
                      <a:pos x="2" y="4"/>
                    </a:cxn>
                    <a:cxn ang="0">
                      <a:pos x="6" y="0"/>
                    </a:cxn>
                    <a:cxn ang="0">
                      <a:pos x="6" y="0"/>
                    </a:cxn>
                    <a:cxn ang="0">
                      <a:pos x="10" y="2"/>
                    </a:cxn>
                    <a:cxn ang="0">
                      <a:pos x="14" y="10"/>
                    </a:cxn>
                    <a:cxn ang="0">
                      <a:pos x="18" y="18"/>
                    </a:cxn>
                    <a:cxn ang="0">
                      <a:pos x="20" y="30"/>
                    </a:cxn>
                    <a:cxn ang="0">
                      <a:pos x="20" y="30"/>
                    </a:cxn>
                    <a:cxn ang="0">
                      <a:pos x="20" y="42"/>
                    </a:cxn>
                    <a:cxn ang="0">
                      <a:pos x="20" y="52"/>
                    </a:cxn>
                    <a:cxn ang="0">
                      <a:pos x="16" y="60"/>
                    </a:cxn>
                    <a:cxn ang="0">
                      <a:pos x="12" y="62"/>
                    </a:cxn>
                    <a:cxn ang="0">
                      <a:pos x="12" y="62"/>
                    </a:cxn>
                    <a:cxn ang="0">
                      <a:pos x="8" y="60"/>
                    </a:cxn>
                    <a:cxn ang="0">
                      <a:pos x="4" y="54"/>
                    </a:cxn>
                    <a:cxn ang="0">
                      <a:pos x="2" y="44"/>
                    </a:cxn>
                    <a:cxn ang="0">
                      <a:pos x="0" y="32"/>
                    </a:cxn>
                    <a:cxn ang="0">
                      <a:pos x="0" y="32"/>
                    </a:cxn>
                  </a:cxnLst>
                  <a:rect l="0" t="0" r="r" b="b"/>
                  <a:pathLst>
                    <a:path w="20" h="62">
                      <a:moveTo>
                        <a:pt x="0" y="32"/>
                      </a:moveTo>
                      <a:lnTo>
                        <a:pt x="0" y="32"/>
                      </a:lnTo>
                      <a:lnTo>
                        <a:pt x="0" y="20"/>
                      </a:lnTo>
                      <a:lnTo>
                        <a:pt x="0" y="10"/>
                      </a:lnTo>
                      <a:lnTo>
                        <a:pt x="2" y="4"/>
                      </a:lnTo>
                      <a:lnTo>
                        <a:pt x="6" y="0"/>
                      </a:lnTo>
                      <a:lnTo>
                        <a:pt x="6" y="0"/>
                      </a:lnTo>
                      <a:lnTo>
                        <a:pt x="10" y="2"/>
                      </a:lnTo>
                      <a:lnTo>
                        <a:pt x="14" y="10"/>
                      </a:lnTo>
                      <a:lnTo>
                        <a:pt x="18" y="18"/>
                      </a:lnTo>
                      <a:lnTo>
                        <a:pt x="20" y="30"/>
                      </a:lnTo>
                      <a:lnTo>
                        <a:pt x="20" y="30"/>
                      </a:lnTo>
                      <a:lnTo>
                        <a:pt x="20" y="42"/>
                      </a:lnTo>
                      <a:lnTo>
                        <a:pt x="20" y="52"/>
                      </a:lnTo>
                      <a:lnTo>
                        <a:pt x="16" y="60"/>
                      </a:lnTo>
                      <a:lnTo>
                        <a:pt x="12" y="62"/>
                      </a:lnTo>
                      <a:lnTo>
                        <a:pt x="12" y="62"/>
                      </a:lnTo>
                      <a:lnTo>
                        <a:pt x="8" y="60"/>
                      </a:lnTo>
                      <a:lnTo>
                        <a:pt x="4" y="54"/>
                      </a:lnTo>
                      <a:lnTo>
                        <a:pt x="2" y="44"/>
                      </a:lnTo>
                      <a:lnTo>
                        <a:pt x="0" y="32"/>
                      </a:lnTo>
                      <a:lnTo>
                        <a:pt x="0" y="32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29" name="Freeform 11"/>
                <p:cNvSpPr>
                  <a:spLocks/>
                </p:cNvSpPr>
                <p:nvPr/>
              </p:nvSpPr>
              <p:spPr bwMode="auto">
                <a:xfrm>
                  <a:off x="356" y="3200"/>
                  <a:ext cx="602" cy="514"/>
                </a:xfrm>
                <a:custGeom>
                  <a:avLst/>
                  <a:gdLst/>
                  <a:ahLst/>
                  <a:cxnLst>
                    <a:cxn ang="0">
                      <a:pos x="202" y="0"/>
                    </a:cxn>
                    <a:cxn ang="0">
                      <a:pos x="238" y="24"/>
                    </a:cxn>
                    <a:cxn ang="0">
                      <a:pos x="278" y="46"/>
                    </a:cxn>
                    <a:cxn ang="0">
                      <a:pos x="330" y="66"/>
                    </a:cxn>
                    <a:cxn ang="0">
                      <a:pos x="392" y="80"/>
                    </a:cxn>
                    <a:cxn ang="0">
                      <a:pos x="458" y="80"/>
                    </a:cxn>
                    <a:cxn ang="0">
                      <a:pos x="512" y="72"/>
                    </a:cxn>
                    <a:cxn ang="0">
                      <a:pos x="546" y="58"/>
                    </a:cxn>
                    <a:cxn ang="0">
                      <a:pos x="582" y="38"/>
                    </a:cxn>
                    <a:cxn ang="0">
                      <a:pos x="600" y="26"/>
                    </a:cxn>
                    <a:cxn ang="0">
                      <a:pos x="602" y="56"/>
                    </a:cxn>
                    <a:cxn ang="0">
                      <a:pos x="594" y="102"/>
                    </a:cxn>
                    <a:cxn ang="0">
                      <a:pos x="572" y="160"/>
                    </a:cxn>
                    <a:cxn ang="0">
                      <a:pos x="542" y="210"/>
                    </a:cxn>
                    <a:cxn ang="0">
                      <a:pos x="514" y="246"/>
                    </a:cxn>
                    <a:cxn ang="0">
                      <a:pos x="478" y="280"/>
                    </a:cxn>
                    <a:cxn ang="0">
                      <a:pos x="432" y="314"/>
                    </a:cxn>
                    <a:cxn ang="0">
                      <a:pos x="376" y="348"/>
                    </a:cxn>
                    <a:cxn ang="0">
                      <a:pos x="310" y="378"/>
                    </a:cxn>
                    <a:cxn ang="0">
                      <a:pos x="234" y="406"/>
                    </a:cxn>
                    <a:cxn ang="0">
                      <a:pos x="144" y="430"/>
                    </a:cxn>
                    <a:cxn ang="0">
                      <a:pos x="46" y="500"/>
                    </a:cxn>
                    <a:cxn ang="0">
                      <a:pos x="38" y="504"/>
                    </a:cxn>
                    <a:cxn ang="0">
                      <a:pos x="12" y="514"/>
                    </a:cxn>
                    <a:cxn ang="0">
                      <a:pos x="2" y="512"/>
                    </a:cxn>
                    <a:cxn ang="0">
                      <a:pos x="0" y="506"/>
                    </a:cxn>
                    <a:cxn ang="0">
                      <a:pos x="0" y="502"/>
                    </a:cxn>
                    <a:cxn ang="0">
                      <a:pos x="20" y="450"/>
                    </a:cxn>
                    <a:cxn ang="0">
                      <a:pos x="40" y="412"/>
                    </a:cxn>
                    <a:cxn ang="0">
                      <a:pos x="54" y="396"/>
                    </a:cxn>
                    <a:cxn ang="0">
                      <a:pos x="58" y="394"/>
                    </a:cxn>
                    <a:cxn ang="0">
                      <a:pos x="130" y="380"/>
                    </a:cxn>
                    <a:cxn ang="0">
                      <a:pos x="212" y="360"/>
                    </a:cxn>
                    <a:cxn ang="0">
                      <a:pos x="246" y="346"/>
                    </a:cxn>
                    <a:cxn ang="0">
                      <a:pos x="270" y="332"/>
                    </a:cxn>
                    <a:cxn ang="0">
                      <a:pos x="278" y="320"/>
                    </a:cxn>
                    <a:cxn ang="0">
                      <a:pos x="276" y="316"/>
                    </a:cxn>
                    <a:cxn ang="0">
                      <a:pos x="262" y="286"/>
                    </a:cxn>
                    <a:cxn ang="0">
                      <a:pos x="244" y="262"/>
                    </a:cxn>
                    <a:cxn ang="0">
                      <a:pos x="218" y="242"/>
                    </a:cxn>
                    <a:cxn ang="0">
                      <a:pos x="214" y="240"/>
                    </a:cxn>
                    <a:cxn ang="0">
                      <a:pos x="194" y="220"/>
                    </a:cxn>
                    <a:cxn ang="0">
                      <a:pos x="184" y="198"/>
                    </a:cxn>
                    <a:cxn ang="0">
                      <a:pos x="176" y="168"/>
                    </a:cxn>
                    <a:cxn ang="0">
                      <a:pos x="174" y="126"/>
                    </a:cxn>
                    <a:cxn ang="0">
                      <a:pos x="182" y="70"/>
                    </a:cxn>
                    <a:cxn ang="0">
                      <a:pos x="202" y="0"/>
                    </a:cxn>
                  </a:cxnLst>
                  <a:rect l="0" t="0" r="r" b="b"/>
                  <a:pathLst>
                    <a:path w="602" h="514">
                      <a:moveTo>
                        <a:pt x="202" y="0"/>
                      </a:moveTo>
                      <a:lnTo>
                        <a:pt x="202" y="0"/>
                      </a:lnTo>
                      <a:lnTo>
                        <a:pt x="212" y="8"/>
                      </a:lnTo>
                      <a:lnTo>
                        <a:pt x="238" y="24"/>
                      </a:lnTo>
                      <a:lnTo>
                        <a:pt x="256" y="34"/>
                      </a:lnTo>
                      <a:lnTo>
                        <a:pt x="278" y="46"/>
                      </a:lnTo>
                      <a:lnTo>
                        <a:pt x="302" y="56"/>
                      </a:lnTo>
                      <a:lnTo>
                        <a:pt x="330" y="66"/>
                      </a:lnTo>
                      <a:lnTo>
                        <a:pt x="360" y="74"/>
                      </a:lnTo>
                      <a:lnTo>
                        <a:pt x="392" y="80"/>
                      </a:lnTo>
                      <a:lnTo>
                        <a:pt x="424" y="82"/>
                      </a:lnTo>
                      <a:lnTo>
                        <a:pt x="458" y="80"/>
                      </a:lnTo>
                      <a:lnTo>
                        <a:pt x="494" y="76"/>
                      </a:lnTo>
                      <a:lnTo>
                        <a:pt x="512" y="72"/>
                      </a:lnTo>
                      <a:lnTo>
                        <a:pt x="528" y="66"/>
                      </a:lnTo>
                      <a:lnTo>
                        <a:pt x="546" y="58"/>
                      </a:lnTo>
                      <a:lnTo>
                        <a:pt x="564" y="48"/>
                      </a:lnTo>
                      <a:lnTo>
                        <a:pt x="582" y="38"/>
                      </a:lnTo>
                      <a:lnTo>
                        <a:pt x="600" y="26"/>
                      </a:lnTo>
                      <a:lnTo>
                        <a:pt x="600" y="26"/>
                      </a:lnTo>
                      <a:lnTo>
                        <a:pt x="602" y="40"/>
                      </a:lnTo>
                      <a:lnTo>
                        <a:pt x="602" y="56"/>
                      </a:lnTo>
                      <a:lnTo>
                        <a:pt x="600" y="76"/>
                      </a:lnTo>
                      <a:lnTo>
                        <a:pt x="594" y="102"/>
                      </a:lnTo>
                      <a:lnTo>
                        <a:pt x="586" y="130"/>
                      </a:lnTo>
                      <a:lnTo>
                        <a:pt x="572" y="160"/>
                      </a:lnTo>
                      <a:lnTo>
                        <a:pt x="554" y="194"/>
                      </a:lnTo>
                      <a:lnTo>
                        <a:pt x="542" y="210"/>
                      </a:lnTo>
                      <a:lnTo>
                        <a:pt x="528" y="228"/>
                      </a:lnTo>
                      <a:lnTo>
                        <a:pt x="514" y="246"/>
                      </a:lnTo>
                      <a:lnTo>
                        <a:pt x="496" y="262"/>
                      </a:lnTo>
                      <a:lnTo>
                        <a:pt x="478" y="280"/>
                      </a:lnTo>
                      <a:lnTo>
                        <a:pt x="456" y="298"/>
                      </a:lnTo>
                      <a:lnTo>
                        <a:pt x="432" y="314"/>
                      </a:lnTo>
                      <a:lnTo>
                        <a:pt x="406" y="332"/>
                      </a:lnTo>
                      <a:lnTo>
                        <a:pt x="376" y="348"/>
                      </a:lnTo>
                      <a:lnTo>
                        <a:pt x="346" y="364"/>
                      </a:lnTo>
                      <a:lnTo>
                        <a:pt x="310" y="378"/>
                      </a:lnTo>
                      <a:lnTo>
                        <a:pt x="274" y="392"/>
                      </a:lnTo>
                      <a:lnTo>
                        <a:pt x="234" y="406"/>
                      </a:lnTo>
                      <a:lnTo>
                        <a:pt x="190" y="418"/>
                      </a:lnTo>
                      <a:lnTo>
                        <a:pt x="144" y="430"/>
                      </a:lnTo>
                      <a:lnTo>
                        <a:pt x="92" y="442"/>
                      </a:lnTo>
                      <a:lnTo>
                        <a:pt x="46" y="500"/>
                      </a:lnTo>
                      <a:lnTo>
                        <a:pt x="46" y="500"/>
                      </a:lnTo>
                      <a:lnTo>
                        <a:pt x="38" y="504"/>
                      </a:lnTo>
                      <a:lnTo>
                        <a:pt x="20" y="512"/>
                      </a:lnTo>
                      <a:lnTo>
                        <a:pt x="12" y="514"/>
                      </a:lnTo>
                      <a:lnTo>
                        <a:pt x="4" y="514"/>
                      </a:lnTo>
                      <a:lnTo>
                        <a:pt x="2" y="512"/>
                      </a:lnTo>
                      <a:lnTo>
                        <a:pt x="0" y="510"/>
                      </a:lnTo>
                      <a:lnTo>
                        <a:pt x="0" y="506"/>
                      </a:lnTo>
                      <a:lnTo>
                        <a:pt x="0" y="502"/>
                      </a:lnTo>
                      <a:lnTo>
                        <a:pt x="0" y="502"/>
                      </a:lnTo>
                      <a:lnTo>
                        <a:pt x="6" y="484"/>
                      </a:lnTo>
                      <a:lnTo>
                        <a:pt x="20" y="450"/>
                      </a:lnTo>
                      <a:lnTo>
                        <a:pt x="30" y="430"/>
                      </a:lnTo>
                      <a:lnTo>
                        <a:pt x="40" y="412"/>
                      </a:lnTo>
                      <a:lnTo>
                        <a:pt x="48" y="400"/>
                      </a:lnTo>
                      <a:lnTo>
                        <a:pt x="54" y="396"/>
                      </a:lnTo>
                      <a:lnTo>
                        <a:pt x="58" y="394"/>
                      </a:lnTo>
                      <a:lnTo>
                        <a:pt x="58" y="394"/>
                      </a:lnTo>
                      <a:lnTo>
                        <a:pt x="92" y="388"/>
                      </a:lnTo>
                      <a:lnTo>
                        <a:pt x="130" y="380"/>
                      </a:lnTo>
                      <a:lnTo>
                        <a:pt x="170" y="372"/>
                      </a:lnTo>
                      <a:lnTo>
                        <a:pt x="212" y="360"/>
                      </a:lnTo>
                      <a:lnTo>
                        <a:pt x="230" y="354"/>
                      </a:lnTo>
                      <a:lnTo>
                        <a:pt x="246" y="346"/>
                      </a:lnTo>
                      <a:lnTo>
                        <a:pt x="260" y="340"/>
                      </a:lnTo>
                      <a:lnTo>
                        <a:pt x="270" y="332"/>
                      </a:lnTo>
                      <a:lnTo>
                        <a:pt x="276" y="324"/>
                      </a:lnTo>
                      <a:lnTo>
                        <a:pt x="278" y="320"/>
                      </a:lnTo>
                      <a:lnTo>
                        <a:pt x="276" y="316"/>
                      </a:lnTo>
                      <a:lnTo>
                        <a:pt x="276" y="316"/>
                      </a:lnTo>
                      <a:lnTo>
                        <a:pt x="274" y="308"/>
                      </a:lnTo>
                      <a:lnTo>
                        <a:pt x="262" y="286"/>
                      </a:lnTo>
                      <a:lnTo>
                        <a:pt x="254" y="274"/>
                      </a:lnTo>
                      <a:lnTo>
                        <a:pt x="244" y="262"/>
                      </a:lnTo>
                      <a:lnTo>
                        <a:pt x="232" y="250"/>
                      </a:lnTo>
                      <a:lnTo>
                        <a:pt x="218" y="242"/>
                      </a:lnTo>
                      <a:lnTo>
                        <a:pt x="218" y="242"/>
                      </a:lnTo>
                      <a:lnTo>
                        <a:pt x="214" y="240"/>
                      </a:lnTo>
                      <a:lnTo>
                        <a:pt x="206" y="234"/>
                      </a:lnTo>
                      <a:lnTo>
                        <a:pt x="194" y="220"/>
                      </a:lnTo>
                      <a:lnTo>
                        <a:pt x="188" y="210"/>
                      </a:lnTo>
                      <a:lnTo>
                        <a:pt x="184" y="198"/>
                      </a:lnTo>
                      <a:lnTo>
                        <a:pt x="178" y="184"/>
                      </a:lnTo>
                      <a:lnTo>
                        <a:pt x="176" y="168"/>
                      </a:lnTo>
                      <a:lnTo>
                        <a:pt x="174" y="148"/>
                      </a:lnTo>
                      <a:lnTo>
                        <a:pt x="174" y="126"/>
                      </a:lnTo>
                      <a:lnTo>
                        <a:pt x="176" y="100"/>
                      </a:lnTo>
                      <a:lnTo>
                        <a:pt x="182" y="70"/>
                      </a:lnTo>
                      <a:lnTo>
                        <a:pt x="190" y="38"/>
                      </a:lnTo>
                      <a:lnTo>
                        <a:pt x="202" y="0"/>
                      </a:lnTo>
                      <a:lnTo>
                        <a:pt x="202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0" name="Freeform 12"/>
                <p:cNvSpPr>
                  <a:spLocks/>
                </p:cNvSpPr>
                <p:nvPr/>
              </p:nvSpPr>
              <p:spPr bwMode="auto">
                <a:xfrm>
                  <a:off x="764" y="3452"/>
                  <a:ext cx="340" cy="226"/>
                </a:xfrm>
                <a:custGeom>
                  <a:avLst/>
                  <a:gdLst/>
                  <a:ahLst/>
                  <a:cxnLst>
                    <a:cxn ang="0">
                      <a:pos x="8" y="0"/>
                    </a:cxn>
                    <a:cxn ang="0">
                      <a:pos x="8" y="0"/>
                    </a:cxn>
                    <a:cxn ang="0">
                      <a:pos x="42" y="8"/>
                    </a:cxn>
                    <a:cxn ang="0">
                      <a:pos x="76" y="16"/>
                    </a:cxn>
                    <a:cxn ang="0">
                      <a:pos x="116" y="26"/>
                    </a:cxn>
                    <a:cxn ang="0">
                      <a:pos x="158" y="40"/>
                    </a:cxn>
                    <a:cxn ang="0">
                      <a:pos x="194" y="56"/>
                    </a:cxn>
                    <a:cxn ang="0">
                      <a:pos x="210" y="64"/>
                    </a:cxn>
                    <a:cxn ang="0">
                      <a:pos x="222" y="74"/>
                    </a:cxn>
                    <a:cxn ang="0">
                      <a:pos x="230" y="82"/>
                    </a:cxn>
                    <a:cxn ang="0">
                      <a:pos x="236" y="92"/>
                    </a:cxn>
                    <a:cxn ang="0">
                      <a:pos x="258" y="182"/>
                    </a:cxn>
                    <a:cxn ang="0">
                      <a:pos x="258" y="182"/>
                    </a:cxn>
                    <a:cxn ang="0">
                      <a:pos x="282" y="182"/>
                    </a:cxn>
                    <a:cxn ang="0">
                      <a:pos x="304" y="184"/>
                    </a:cxn>
                    <a:cxn ang="0">
                      <a:pos x="316" y="186"/>
                    </a:cxn>
                    <a:cxn ang="0">
                      <a:pos x="326" y="188"/>
                    </a:cxn>
                    <a:cxn ang="0">
                      <a:pos x="326" y="188"/>
                    </a:cxn>
                    <a:cxn ang="0">
                      <a:pos x="334" y="196"/>
                    </a:cxn>
                    <a:cxn ang="0">
                      <a:pos x="338" y="202"/>
                    </a:cxn>
                    <a:cxn ang="0">
                      <a:pos x="340" y="206"/>
                    </a:cxn>
                    <a:cxn ang="0">
                      <a:pos x="338" y="210"/>
                    </a:cxn>
                    <a:cxn ang="0">
                      <a:pos x="336" y="214"/>
                    </a:cxn>
                    <a:cxn ang="0">
                      <a:pos x="332" y="216"/>
                    </a:cxn>
                    <a:cxn ang="0">
                      <a:pos x="324" y="220"/>
                    </a:cxn>
                    <a:cxn ang="0">
                      <a:pos x="314" y="222"/>
                    </a:cxn>
                    <a:cxn ang="0">
                      <a:pos x="300" y="224"/>
                    </a:cxn>
                    <a:cxn ang="0">
                      <a:pos x="282" y="226"/>
                    </a:cxn>
                    <a:cxn ang="0">
                      <a:pos x="234" y="224"/>
                    </a:cxn>
                    <a:cxn ang="0">
                      <a:pos x="166" y="110"/>
                    </a:cxn>
                    <a:cxn ang="0">
                      <a:pos x="0" y="48"/>
                    </a:cxn>
                    <a:cxn ang="0">
                      <a:pos x="8" y="0"/>
                    </a:cxn>
                  </a:cxnLst>
                  <a:rect l="0" t="0" r="r" b="b"/>
                  <a:pathLst>
                    <a:path w="340" h="226">
                      <a:moveTo>
                        <a:pt x="8" y="0"/>
                      </a:moveTo>
                      <a:lnTo>
                        <a:pt x="8" y="0"/>
                      </a:lnTo>
                      <a:lnTo>
                        <a:pt x="42" y="8"/>
                      </a:lnTo>
                      <a:lnTo>
                        <a:pt x="76" y="16"/>
                      </a:lnTo>
                      <a:lnTo>
                        <a:pt x="116" y="26"/>
                      </a:lnTo>
                      <a:lnTo>
                        <a:pt x="158" y="40"/>
                      </a:lnTo>
                      <a:lnTo>
                        <a:pt x="194" y="56"/>
                      </a:lnTo>
                      <a:lnTo>
                        <a:pt x="210" y="64"/>
                      </a:lnTo>
                      <a:lnTo>
                        <a:pt x="222" y="74"/>
                      </a:lnTo>
                      <a:lnTo>
                        <a:pt x="230" y="82"/>
                      </a:lnTo>
                      <a:lnTo>
                        <a:pt x="236" y="92"/>
                      </a:lnTo>
                      <a:lnTo>
                        <a:pt x="258" y="182"/>
                      </a:lnTo>
                      <a:lnTo>
                        <a:pt x="258" y="182"/>
                      </a:lnTo>
                      <a:lnTo>
                        <a:pt x="282" y="182"/>
                      </a:lnTo>
                      <a:lnTo>
                        <a:pt x="304" y="184"/>
                      </a:lnTo>
                      <a:lnTo>
                        <a:pt x="316" y="186"/>
                      </a:lnTo>
                      <a:lnTo>
                        <a:pt x="326" y="188"/>
                      </a:lnTo>
                      <a:lnTo>
                        <a:pt x="326" y="188"/>
                      </a:lnTo>
                      <a:lnTo>
                        <a:pt x="334" y="196"/>
                      </a:lnTo>
                      <a:lnTo>
                        <a:pt x="338" y="202"/>
                      </a:lnTo>
                      <a:lnTo>
                        <a:pt x="340" y="206"/>
                      </a:lnTo>
                      <a:lnTo>
                        <a:pt x="338" y="210"/>
                      </a:lnTo>
                      <a:lnTo>
                        <a:pt x="336" y="214"/>
                      </a:lnTo>
                      <a:lnTo>
                        <a:pt x="332" y="216"/>
                      </a:lnTo>
                      <a:lnTo>
                        <a:pt x="324" y="220"/>
                      </a:lnTo>
                      <a:lnTo>
                        <a:pt x="314" y="222"/>
                      </a:lnTo>
                      <a:lnTo>
                        <a:pt x="300" y="224"/>
                      </a:lnTo>
                      <a:lnTo>
                        <a:pt x="282" y="226"/>
                      </a:lnTo>
                      <a:lnTo>
                        <a:pt x="234" y="224"/>
                      </a:lnTo>
                      <a:lnTo>
                        <a:pt x="166" y="110"/>
                      </a:lnTo>
                      <a:lnTo>
                        <a:pt x="0" y="48"/>
                      </a:lnTo>
                      <a:lnTo>
                        <a:pt x="8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1" name="Freeform 13"/>
                <p:cNvSpPr>
                  <a:spLocks/>
                </p:cNvSpPr>
                <p:nvPr/>
              </p:nvSpPr>
              <p:spPr bwMode="auto">
                <a:xfrm>
                  <a:off x="768" y="3220"/>
                  <a:ext cx="556" cy="82"/>
                </a:xfrm>
                <a:custGeom>
                  <a:avLst/>
                  <a:gdLst/>
                  <a:ahLst/>
                  <a:cxnLst>
                    <a:cxn ang="0">
                      <a:pos x="0" y="78"/>
                    </a:cxn>
                    <a:cxn ang="0">
                      <a:pos x="0" y="78"/>
                    </a:cxn>
                    <a:cxn ang="0">
                      <a:pos x="68" y="64"/>
                    </a:cxn>
                    <a:cxn ang="0">
                      <a:pos x="138" y="50"/>
                    </a:cxn>
                    <a:cxn ang="0">
                      <a:pos x="224" y="34"/>
                    </a:cxn>
                    <a:cxn ang="0">
                      <a:pos x="316" y="20"/>
                    </a:cxn>
                    <a:cxn ang="0">
                      <a:pos x="408" y="8"/>
                    </a:cxn>
                    <a:cxn ang="0">
                      <a:pos x="450" y="4"/>
                    </a:cxn>
                    <a:cxn ang="0">
                      <a:pos x="490" y="0"/>
                    </a:cxn>
                    <a:cxn ang="0">
                      <a:pos x="524" y="0"/>
                    </a:cxn>
                    <a:cxn ang="0">
                      <a:pos x="554" y="0"/>
                    </a:cxn>
                    <a:cxn ang="0">
                      <a:pos x="554" y="0"/>
                    </a:cxn>
                    <a:cxn ang="0">
                      <a:pos x="556" y="4"/>
                    </a:cxn>
                    <a:cxn ang="0">
                      <a:pos x="556" y="8"/>
                    </a:cxn>
                    <a:cxn ang="0">
                      <a:pos x="552" y="14"/>
                    </a:cxn>
                    <a:cxn ang="0">
                      <a:pos x="542" y="18"/>
                    </a:cxn>
                    <a:cxn ang="0">
                      <a:pos x="528" y="24"/>
                    </a:cxn>
                    <a:cxn ang="0">
                      <a:pos x="504" y="32"/>
                    </a:cxn>
                    <a:cxn ang="0">
                      <a:pos x="470" y="38"/>
                    </a:cxn>
                    <a:cxn ang="0">
                      <a:pos x="470" y="38"/>
                    </a:cxn>
                    <a:cxn ang="0">
                      <a:pos x="466" y="46"/>
                    </a:cxn>
                    <a:cxn ang="0">
                      <a:pos x="460" y="56"/>
                    </a:cxn>
                    <a:cxn ang="0">
                      <a:pos x="452" y="62"/>
                    </a:cxn>
                    <a:cxn ang="0">
                      <a:pos x="446" y="66"/>
                    </a:cxn>
                    <a:cxn ang="0">
                      <a:pos x="442" y="68"/>
                    </a:cxn>
                    <a:cxn ang="0">
                      <a:pos x="434" y="70"/>
                    </a:cxn>
                    <a:cxn ang="0">
                      <a:pos x="428" y="68"/>
                    </a:cxn>
                    <a:cxn ang="0">
                      <a:pos x="420" y="66"/>
                    </a:cxn>
                    <a:cxn ang="0">
                      <a:pos x="412" y="62"/>
                    </a:cxn>
                    <a:cxn ang="0">
                      <a:pos x="402" y="54"/>
                    </a:cxn>
                    <a:cxn ang="0">
                      <a:pos x="392" y="46"/>
                    </a:cxn>
                    <a:cxn ang="0">
                      <a:pos x="392" y="46"/>
                    </a:cxn>
                    <a:cxn ang="0">
                      <a:pos x="366" y="46"/>
                    </a:cxn>
                    <a:cxn ang="0">
                      <a:pos x="302" y="50"/>
                    </a:cxn>
                    <a:cxn ang="0">
                      <a:pos x="262" y="54"/>
                    </a:cxn>
                    <a:cxn ang="0">
                      <a:pos x="218" y="62"/>
                    </a:cxn>
                    <a:cxn ang="0">
                      <a:pos x="174" y="70"/>
                    </a:cxn>
                    <a:cxn ang="0">
                      <a:pos x="132" y="82"/>
                    </a:cxn>
                    <a:cxn ang="0">
                      <a:pos x="0" y="78"/>
                    </a:cxn>
                  </a:cxnLst>
                  <a:rect l="0" t="0" r="r" b="b"/>
                  <a:pathLst>
                    <a:path w="556" h="82">
                      <a:moveTo>
                        <a:pt x="0" y="78"/>
                      </a:moveTo>
                      <a:lnTo>
                        <a:pt x="0" y="78"/>
                      </a:lnTo>
                      <a:lnTo>
                        <a:pt x="68" y="64"/>
                      </a:lnTo>
                      <a:lnTo>
                        <a:pt x="138" y="50"/>
                      </a:lnTo>
                      <a:lnTo>
                        <a:pt x="224" y="34"/>
                      </a:lnTo>
                      <a:lnTo>
                        <a:pt x="316" y="20"/>
                      </a:lnTo>
                      <a:lnTo>
                        <a:pt x="408" y="8"/>
                      </a:lnTo>
                      <a:lnTo>
                        <a:pt x="450" y="4"/>
                      </a:lnTo>
                      <a:lnTo>
                        <a:pt x="490" y="0"/>
                      </a:lnTo>
                      <a:lnTo>
                        <a:pt x="524" y="0"/>
                      </a:lnTo>
                      <a:lnTo>
                        <a:pt x="554" y="0"/>
                      </a:lnTo>
                      <a:lnTo>
                        <a:pt x="554" y="0"/>
                      </a:lnTo>
                      <a:lnTo>
                        <a:pt x="556" y="4"/>
                      </a:lnTo>
                      <a:lnTo>
                        <a:pt x="556" y="8"/>
                      </a:lnTo>
                      <a:lnTo>
                        <a:pt x="552" y="14"/>
                      </a:lnTo>
                      <a:lnTo>
                        <a:pt x="542" y="18"/>
                      </a:lnTo>
                      <a:lnTo>
                        <a:pt x="528" y="24"/>
                      </a:lnTo>
                      <a:lnTo>
                        <a:pt x="504" y="32"/>
                      </a:lnTo>
                      <a:lnTo>
                        <a:pt x="470" y="38"/>
                      </a:lnTo>
                      <a:lnTo>
                        <a:pt x="470" y="38"/>
                      </a:lnTo>
                      <a:lnTo>
                        <a:pt x="466" y="46"/>
                      </a:lnTo>
                      <a:lnTo>
                        <a:pt x="460" y="56"/>
                      </a:lnTo>
                      <a:lnTo>
                        <a:pt x="452" y="62"/>
                      </a:lnTo>
                      <a:lnTo>
                        <a:pt x="446" y="66"/>
                      </a:lnTo>
                      <a:lnTo>
                        <a:pt x="442" y="68"/>
                      </a:lnTo>
                      <a:lnTo>
                        <a:pt x="434" y="70"/>
                      </a:lnTo>
                      <a:lnTo>
                        <a:pt x="428" y="68"/>
                      </a:lnTo>
                      <a:lnTo>
                        <a:pt x="420" y="66"/>
                      </a:lnTo>
                      <a:lnTo>
                        <a:pt x="412" y="62"/>
                      </a:lnTo>
                      <a:lnTo>
                        <a:pt x="402" y="54"/>
                      </a:lnTo>
                      <a:lnTo>
                        <a:pt x="392" y="46"/>
                      </a:lnTo>
                      <a:lnTo>
                        <a:pt x="392" y="46"/>
                      </a:lnTo>
                      <a:lnTo>
                        <a:pt x="366" y="46"/>
                      </a:lnTo>
                      <a:lnTo>
                        <a:pt x="302" y="50"/>
                      </a:lnTo>
                      <a:lnTo>
                        <a:pt x="262" y="54"/>
                      </a:lnTo>
                      <a:lnTo>
                        <a:pt x="218" y="62"/>
                      </a:lnTo>
                      <a:lnTo>
                        <a:pt x="174" y="70"/>
                      </a:lnTo>
                      <a:lnTo>
                        <a:pt x="132" y="82"/>
                      </a:lnTo>
                      <a:lnTo>
                        <a:pt x="0" y="78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2" name="Freeform 14"/>
                <p:cNvSpPr>
                  <a:spLocks/>
                </p:cNvSpPr>
                <p:nvPr/>
              </p:nvSpPr>
              <p:spPr bwMode="auto">
                <a:xfrm>
                  <a:off x="1216" y="3302"/>
                  <a:ext cx="540" cy="328"/>
                </a:xfrm>
                <a:custGeom>
                  <a:avLst/>
                  <a:gdLst/>
                  <a:ahLst/>
                  <a:cxnLst>
                    <a:cxn ang="0">
                      <a:pos x="0" y="90"/>
                    </a:cxn>
                    <a:cxn ang="0">
                      <a:pos x="246" y="90"/>
                    </a:cxn>
                    <a:cxn ang="0">
                      <a:pos x="244" y="0"/>
                    </a:cxn>
                    <a:cxn ang="0">
                      <a:pos x="540" y="158"/>
                    </a:cxn>
                    <a:cxn ang="0">
                      <a:pos x="248" y="328"/>
                    </a:cxn>
                    <a:cxn ang="0">
                      <a:pos x="248" y="238"/>
                    </a:cxn>
                    <a:cxn ang="0">
                      <a:pos x="0" y="238"/>
                    </a:cxn>
                    <a:cxn ang="0">
                      <a:pos x="0" y="90"/>
                    </a:cxn>
                  </a:cxnLst>
                  <a:rect l="0" t="0" r="r" b="b"/>
                  <a:pathLst>
                    <a:path w="540" h="328">
                      <a:moveTo>
                        <a:pt x="0" y="90"/>
                      </a:moveTo>
                      <a:lnTo>
                        <a:pt x="246" y="90"/>
                      </a:lnTo>
                      <a:lnTo>
                        <a:pt x="244" y="0"/>
                      </a:lnTo>
                      <a:lnTo>
                        <a:pt x="540" y="158"/>
                      </a:lnTo>
                      <a:lnTo>
                        <a:pt x="248" y="328"/>
                      </a:lnTo>
                      <a:lnTo>
                        <a:pt x="248" y="238"/>
                      </a:lnTo>
                      <a:lnTo>
                        <a:pt x="0" y="238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solidFill>
                  <a:srgbClr val="8CC63F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  <p:sp>
              <p:nvSpPr>
                <p:cNvPr id="33" name="Freeform 15"/>
                <p:cNvSpPr>
                  <a:spLocks/>
                </p:cNvSpPr>
                <p:nvPr/>
              </p:nvSpPr>
              <p:spPr bwMode="auto">
                <a:xfrm>
                  <a:off x="412" y="3240"/>
                  <a:ext cx="148" cy="228"/>
                </a:xfrm>
                <a:custGeom>
                  <a:avLst/>
                  <a:gdLst/>
                  <a:ahLst/>
                  <a:cxnLst>
                    <a:cxn ang="0">
                      <a:pos x="148" y="0"/>
                    </a:cxn>
                    <a:cxn ang="0">
                      <a:pos x="148" y="0"/>
                    </a:cxn>
                    <a:cxn ang="0">
                      <a:pos x="138" y="2"/>
                    </a:cxn>
                    <a:cxn ang="0">
                      <a:pos x="130" y="6"/>
                    </a:cxn>
                    <a:cxn ang="0">
                      <a:pos x="112" y="16"/>
                    </a:cxn>
                    <a:cxn ang="0">
                      <a:pos x="80" y="44"/>
                    </a:cxn>
                    <a:cxn ang="0">
                      <a:pos x="80" y="44"/>
                    </a:cxn>
                    <a:cxn ang="0">
                      <a:pos x="70" y="52"/>
                    </a:cxn>
                    <a:cxn ang="0">
                      <a:pos x="58" y="60"/>
                    </a:cxn>
                    <a:cxn ang="0">
                      <a:pos x="32" y="74"/>
                    </a:cxn>
                    <a:cxn ang="0">
                      <a:pos x="32" y="74"/>
                    </a:cxn>
                    <a:cxn ang="0">
                      <a:pos x="20" y="82"/>
                    </a:cxn>
                    <a:cxn ang="0">
                      <a:pos x="12" y="88"/>
                    </a:cxn>
                    <a:cxn ang="0">
                      <a:pos x="8" y="92"/>
                    </a:cxn>
                    <a:cxn ang="0">
                      <a:pos x="6" y="98"/>
                    </a:cxn>
                    <a:cxn ang="0">
                      <a:pos x="2" y="112"/>
                    </a:cxn>
                    <a:cxn ang="0">
                      <a:pos x="2" y="112"/>
                    </a:cxn>
                    <a:cxn ang="0">
                      <a:pos x="0" y="134"/>
                    </a:cxn>
                    <a:cxn ang="0">
                      <a:pos x="0" y="160"/>
                    </a:cxn>
                    <a:cxn ang="0">
                      <a:pos x="0" y="186"/>
                    </a:cxn>
                    <a:cxn ang="0">
                      <a:pos x="2" y="196"/>
                    </a:cxn>
                    <a:cxn ang="0">
                      <a:pos x="6" y="206"/>
                    </a:cxn>
                    <a:cxn ang="0">
                      <a:pos x="6" y="206"/>
                    </a:cxn>
                    <a:cxn ang="0">
                      <a:pos x="12" y="216"/>
                    </a:cxn>
                    <a:cxn ang="0">
                      <a:pos x="22" y="224"/>
                    </a:cxn>
                    <a:cxn ang="0">
                      <a:pos x="26" y="226"/>
                    </a:cxn>
                    <a:cxn ang="0">
                      <a:pos x="32" y="228"/>
                    </a:cxn>
                    <a:cxn ang="0">
                      <a:pos x="38" y="228"/>
                    </a:cxn>
                    <a:cxn ang="0">
                      <a:pos x="44" y="226"/>
                    </a:cxn>
                    <a:cxn ang="0">
                      <a:pos x="44" y="226"/>
                    </a:cxn>
                    <a:cxn ang="0">
                      <a:pos x="50" y="222"/>
                    </a:cxn>
                    <a:cxn ang="0">
                      <a:pos x="52" y="216"/>
                    </a:cxn>
                    <a:cxn ang="0">
                      <a:pos x="54" y="212"/>
                    </a:cxn>
                    <a:cxn ang="0">
                      <a:pos x="54" y="206"/>
                    </a:cxn>
                    <a:cxn ang="0">
                      <a:pos x="50" y="196"/>
                    </a:cxn>
                    <a:cxn ang="0">
                      <a:pos x="44" y="188"/>
                    </a:cxn>
                    <a:cxn ang="0">
                      <a:pos x="44" y="188"/>
                    </a:cxn>
                    <a:cxn ang="0">
                      <a:pos x="40" y="182"/>
                    </a:cxn>
                    <a:cxn ang="0">
                      <a:pos x="36" y="180"/>
                    </a:cxn>
                    <a:cxn ang="0">
                      <a:pos x="34" y="176"/>
                    </a:cxn>
                    <a:cxn ang="0">
                      <a:pos x="34" y="176"/>
                    </a:cxn>
                    <a:cxn ang="0">
                      <a:pos x="32" y="170"/>
                    </a:cxn>
                    <a:cxn ang="0">
                      <a:pos x="32" y="166"/>
                    </a:cxn>
                    <a:cxn ang="0">
                      <a:pos x="32" y="154"/>
                    </a:cxn>
                    <a:cxn ang="0">
                      <a:pos x="32" y="154"/>
                    </a:cxn>
                    <a:cxn ang="0">
                      <a:pos x="32" y="132"/>
                    </a:cxn>
                    <a:cxn ang="0">
                      <a:pos x="30" y="112"/>
                    </a:cxn>
                    <a:cxn ang="0">
                      <a:pos x="30" y="112"/>
                    </a:cxn>
                    <a:cxn ang="0">
                      <a:pos x="48" y="104"/>
                    </a:cxn>
                    <a:cxn ang="0">
                      <a:pos x="64" y="98"/>
                    </a:cxn>
                    <a:cxn ang="0">
                      <a:pos x="98" y="88"/>
                    </a:cxn>
                    <a:cxn ang="0">
                      <a:pos x="98" y="88"/>
                    </a:cxn>
                    <a:cxn ang="0">
                      <a:pos x="114" y="82"/>
                    </a:cxn>
                    <a:cxn ang="0">
                      <a:pos x="120" y="78"/>
                    </a:cxn>
                    <a:cxn ang="0">
                      <a:pos x="126" y="74"/>
                    </a:cxn>
                    <a:cxn ang="0">
                      <a:pos x="130" y="70"/>
                    </a:cxn>
                    <a:cxn ang="0">
                      <a:pos x="132" y="64"/>
                    </a:cxn>
                    <a:cxn ang="0">
                      <a:pos x="134" y="56"/>
                    </a:cxn>
                    <a:cxn ang="0">
                      <a:pos x="134" y="46"/>
                    </a:cxn>
                    <a:cxn ang="0">
                      <a:pos x="148" y="0"/>
                    </a:cxn>
                  </a:cxnLst>
                  <a:rect l="0" t="0" r="r" b="b"/>
                  <a:pathLst>
                    <a:path w="148" h="228">
                      <a:moveTo>
                        <a:pt x="148" y="0"/>
                      </a:moveTo>
                      <a:lnTo>
                        <a:pt x="148" y="0"/>
                      </a:lnTo>
                      <a:lnTo>
                        <a:pt x="138" y="2"/>
                      </a:lnTo>
                      <a:lnTo>
                        <a:pt x="130" y="6"/>
                      </a:lnTo>
                      <a:lnTo>
                        <a:pt x="112" y="16"/>
                      </a:lnTo>
                      <a:lnTo>
                        <a:pt x="80" y="44"/>
                      </a:lnTo>
                      <a:lnTo>
                        <a:pt x="80" y="44"/>
                      </a:lnTo>
                      <a:lnTo>
                        <a:pt x="70" y="52"/>
                      </a:lnTo>
                      <a:lnTo>
                        <a:pt x="58" y="60"/>
                      </a:lnTo>
                      <a:lnTo>
                        <a:pt x="32" y="74"/>
                      </a:lnTo>
                      <a:lnTo>
                        <a:pt x="32" y="74"/>
                      </a:lnTo>
                      <a:lnTo>
                        <a:pt x="20" y="82"/>
                      </a:lnTo>
                      <a:lnTo>
                        <a:pt x="12" y="88"/>
                      </a:lnTo>
                      <a:lnTo>
                        <a:pt x="8" y="92"/>
                      </a:lnTo>
                      <a:lnTo>
                        <a:pt x="6" y="98"/>
                      </a:lnTo>
                      <a:lnTo>
                        <a:pt x="2" y="112"/>
                      </a:lnTo>
                      <a:lnTo>
                        <a:pt x="2" y="112"/>
                      </a:lnTo>
                      <a:lnTo>
                        <a:pt x="0" y="134"/>
                      </a:lnTo>
                      <a:lnTo>
                        <a:pt x="0" y="160"/>
                      </a:lnTo>
                      <a:lnTo>
                        <a:pt x="0" y="186"/>
                      </a:lnTo>
                      <a:lnTo>
                        <a:pt x="2" y="196"/>
                      </a:lnTo>
                      <a:lnTo>
                        <a:pt x="6" y="206"/>
                      </a:lnTo>
                      <a:lnTo>
                        <a:pt x="6" y="206"/>
                      </a:lnTo>
                      <a:lnTo>
                        <a:pt x="12" y="216"/>
                      </a:lnTo>
                      <a:lnTo>
                        <a:pt x="22" y="224"/>
                      </a:lnTo>
                      <a:lnTo>
                        <a:pt x="26" y="226"/>
                      </a:lnTo>
                      <a:lnTo>
                        <a:pt x="32" y="228"/>
                      </a:lnTo>
                      <a:lnTo>
                        <a:pt x="38" y="228"/>
                      </a:lnTo>
                      <a:lnTo>
                        <a:pt x="44" y="226"/>
                      </a:lnTo>
                      <a:lnTo>
                        <a:pt x="44" y="226"/>
                      </a:lnTo>
                      <a:lnTo>
                        <a:pt x="50" y="222"/>
                      </a:lnTo>
                      <a:lnTo>
                        <a:pt x="52" y="216"/>
                      </a:lnTo>
                      <a:lnTo>
                        <a:pt x="54" y="212"/>
                      </a:lnTo>
                      <a:lnTo>
                        <a:pt x="54" y="206"/>
                      </a:lnTo>
                      <a:lnTo>
                        <a:pt x="50" y="196"/>
                      </a:lnTo>
                      <a:lnTo>
                        <a:pt x="44" y="188"/>
                      </a:lnTo>
                      <a:lnTo>
                        <a:pt x="44" y="188"/>
                      </a:lnTo>
                      <a:lnTo>
                        <a:pt x="40" y="182"/>
                      </a:lnTo>
                      <a:lnTo>
                        <a:pt x="36" y="180"/>
                      </a:lnTo>
                      <a:lnTo>
                        <a:pt x="34" y="176"/>
                      </a:lnTo>
                      <a:lnTo>
                        <a:pt x="34" y="176"/>
                      </a:lnTo>
                      <a:lnTo>
                        <a:pt x="32" y="170"/>
                      </a:lnTo>
                      <a:lnTo>
                        <a:pt x="32" y="166"/>
                      </a:lnTo>
                      <a:lnTo>
                        <a:pt x="32" y="154"/>
                      </a:lnTo>
                      <a:lnTo>
                        <a:pt x="32" y="154"/>
                      </a:lnTo>
                      <a:lnTo>
                        <a:pt x="32" y="132"/>
                      </a:lnTo>
                      <a:lnTo>
                        <a:pt x="30" y="112"/>
                      </a:lnTo>
                      <a:lnTo>
                        <a:pt x="30" y="112"/>
                      </a:lnTo>
                      <a:lnTo>
                        <a:pt x="48" y="104"/>
                      </a:lnTo>
                      <a:lnTo>
                        <a:pt x="64" y="98"/>
                      </a:lnTo>
                      <a:lnTo>
                        <a:pt x="98" y="88"/>
                      </a:lnTo>
                      <a:lnTo>
                        <a:pt x="98" y="88"/>
                      </a:lnTo>
                      <a:lnTo>
                        <a:pt x="114" y="82"/>
                      </a:lnTo>
                      <a:lnTo>
                        <a:pt x="120" y="78"/>
                      </a:lnTo>
                      <a:lnTo>
                        <a:pt x="126" y="74"/>
                      </a:lnTo>
                      <a:lnTo>
                        <a:pt x="130" y="70"/>
                      </a:lnTo>
                      <a:lnTo>
                        <a:pt x="132" y="64"/>
                      </a:lnTo>
                      <a:lnTo>
                        <a:pt x="134" y="56"/>
                      </a:lnTo>
                      <a:lnTo>
                        <a:pt x="134" y="46"/>
                      </a:lnTo>
                      <a:lnTo>
                        <a:pt x="148" y="0"/>
                      </a:lnTo>
                      <a:close/>
                    </a:path>
                  </a:pathLst>
                </a:custGeom>
                <a:solidFill>
                  <a:srgbClr val="000000"/>
                </a:solidFill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cs-CZ"/>
                </a:p>
              </p:txBody>
            </p:sp>
          </p:grpSp>
          <p:sp>
            <p:nvSpPr>
              <p:cNvPr id="35" name="Šipka doleva 34"/>
              <p:cNvSpPr/>
              <p:nvPr/>
            </p:nvSpPr>
            <p:spPr>
              <a:xfrm>
                <a:off x="3635896" y="4797152"/>
                <a:ext cx="978408" cy="360040"/>
              </a:xfrm>
              <a:prstGeom prst="leftArrow">
                <a:avLst/>
              </a:prstGeom>
              <a:solidFill>
                <a:srgbClr val="FF00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</p:grpSp>
        <p:sp>
          <p:nvSpPr>
            <p:cNvPr id="22" name="Oválný popisek 21"/>
            <p:cNvSpPr/>
            <p:nvPr/>
          </p:nvSpPr>
          <p:spPr>
            <a:xfrm>
              <a:off x="4283968" y="3573016"/>
              <a:ext cx="1512168" cy="720080"/>
            </a:xfrm>
            <a:prstGeom prst="wedgeEllipseCallout">
              <a:avLst/>
            </a:prstGeom>
            <a:solidFill>
              <a:srgbClr val="FFFF66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156176" y="1700808"/>
            <a:ext cx="1058416" cy="1965578"/>
            <a:chOff x="6156176" y="1700808"/>
            <a:chExt cx="1058416" cy="1965578"/>
          </a:xfrm>
        </p:grpSpPr>
        <p:pic>
          <p:nvPicPr>
            <p:cNvPr id="3074" name="Picture 2" descr="C:\Documents and Settings\MojePC\Local Settings\Temporary Internet Files\Content.IE5\00IJC5JB\MC900440651[2].wmf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6156176" y="1700808"/>
              <a:ext cx="1058416" cy="1065766"/>
            </a:xfrm>
            <a:prstGeom prst="rect">
              <a:avLst/>
            </a:prstGeom>
            <a:noFill/>
          </p:spPr>
        </p:pic>
        <p:sp>
          <p:nvSpPr>
            <p:cNvPr id="39" name="Šipka doprava 38"/>
            <p:cNvSpPr/>
            <p:nvPr/>
          </p:nvSpPr>
          <p:spPr>
            <a:xfrm rot="17107000">
              <a:off x="5877210" y="3054318"/>
              <a:ext cx="936104" cy="288032"/>
            </a:xfrm>
            <a:prstGeom prst="rightArrow">
              <a:avLst/>
            </a:prstGeom>
            <a:solidFill>
              <a:srgbClr val="0099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4" name="Skupina 43"/>
          <p:cNvGrpSpPr/>
          <p:nvPr/>
        </p:nvGrpSpPr>
        <p:grpSpPr>
          <a:xfrm>
            <a:off x="6893854" y="3068960"/>
            <a:ext cx="1971992" cy="1477170"/>
            <a:chOff x="6893854" y="3068960"/>
            <a:chExt cx="1971992" cy="1477170"/>
          </a:xfrm>
        </p:grpSpPr>
        <p:pic>
          <p:nvPicPr>
            <p:cNvPr id="3075" name="Picture 3" descr="C:\Documents and Settings\MojePC\Local Settings\Temporary Internet Files\Content.IE5\Z9AZ5SRH\MC900429689[1].wmf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7524328" y="3068960"/>
              <a:ext cx="1341518" cy="1005582"/>
            </a:xfrm>
            <a:prstGeom prst="rect">
              <a:avLst/>
            </a:prstGeom>
            <a:noFill/>
          </p:spPr>
        </p:pic>
        <p:sp>
          <p:nvSpPr>
            <p:cNvPr id="40" name="Šipka doprava 39"/>
            <p:cNvSpPr/>
            <p:nvPr/>
          </p:nvSpPr>
          <p:spPr>
            <a:xfrm rot="20130981">
              <a:off x="6893854" y="4258098"/>
              <a:ext cx="936104" cy="288032"/>
            </a:xfrm>
            <a:prstGeom prst="rightArrow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6969256" y="5157192"/>
            <a:ext cx="1965756" cy="1126049"/>
            <a:chOff x="6969256" y="5157192"/>
            <a:chExt cx="1965756" cy="1126049"/>
          </a:xfrm>
        </p:grpSpPr>
        <p:pic>
          <p:nvPicPr>
            <p:cNvPr id="3076" name="Picture 4" descr="C:\Documents and Settings\MojePC\Local Settings\Temporary Internet Files\Content.IE5\00IJC5JB\MC900370090[1].wmf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7812360" y="5157192"/>
              <a:ext cx="1122652" cy="1126049"/>
            </a:xfrm>
            <a:prstGeom prst="rect">
              <a:avLst/>
            </a:prstGeom>
            <a:noFill/>
          </p:spPr>
        </p:pic>
        <p:sp>
          <p:nvSpPr>
            <p:cNvPr id="41" name="Šipka doprava 40"/>
            <p:cNvSpPr/>
            <p:nvPr/>
          </p:nvSpPr>
          <p:spPr>
            <a:xfrm rot="1205139">
              <a:off x="6969256" y="5453189"/>
              <a:ext cx="936104" cy="288032"/>
            </a:xfrm>
            <a:prstGeom prst="rightArrow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899592" y="2708920"/>
            <a:ext cx="1201683" cy="553998"/>
            <a:chOff x="1187624" y="2060848"/>
            <a:chExt cx="1201683" cy="553998"/>
          </a:xfrm>
        </p:grpSpPr>
        <p:sp>
          <p:nvSpPr>
            <p:cNvPr id="2" name="TextovéPole 1"/>
            <p:cNvSpPr txBox="1"/>
            <p:nvPr/>
          </p:nvSpPr>
          <p:spPr>
            <a:xfrm>
              <a:off x="1187624" y="2060848"/>
              <a:ext cx="333746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000" b="1" dirty="0" smtClean="0">
                  <a:solidFill>
                    <a:srgbClr val="0000FF"/>
                  </a:solidFill>
                  <a:latin typeface="Times New Roman" pitchFamily="18" charset="0"/>
                  <a:cs typeface="Times New Roman" pitchFamily="18" charset="0"/>
                </a:rPr>
                <a:t>I</a:t>
              </a:r>
              <a:endParaRPr lang="en-GB" sz="3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1691680" y="2060848"/>
              <a:ext cx="697627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000" b="1" dirty="0" smtClean="0">
                  <a:solidFill>
                    <a:srgbClr val="0000FF"/>
                  </a:solidFill>
                  <a:latin typeface="Times New Roman" pitchFamily="18" charset="0"/>
                  <a:cs typeface="Times New Roman" pitchFamily="18" charset="0"/>
                </a:rPr>
                <a:t>am</a:t>
              </a:r>
              <a:endParaRPr lang="en-GB" sz="3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635896" y="4509120"/>
            <a:ext cx="1505232" cy="553998"/>
            <a:chOff x="899592" y="2996952"/>
            <a:chExt cx="1505232" cy="553998"/>
          </a:xfrm>
        </p:grpSpPr>
        <p:sp>
          <p:nvSpPr>
            <p:cNvPr id="3" name="TextovéPole 2"/>
            <p:cNvSpPr txBox="1"/>
            <p:nvPr/>
          </p:nvSpPr>
          <p:spPr>
            <a:xfrm>
              <a:off x="899592" y="2996952"/>
              <a:ext cx="782587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you</a:t>
              </a:r>
              <a:endParaRPr lang="en-GB" sz="3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1691680" y="2996952"/>
              <a:ext cx="713144" cy="553998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3000" b="1" dirty="0" smtClean="0">
                  <a:solidFill>
                    <a:srgbClr val="FF0000"/>
                  </a:solidFill>
                  <a:latin typeface="Times New Roman" pitchFamily="18" charset="0"/>
                  <a:cs typeface="Times New Roman" pitchFamily="18" charset="0"/>
                </a:rPr>
                <a:t>are</a:t>
              </a:r>
              <a:endParaRPr lang="en-GB" sz="3000" b="1" dirty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6912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Vytvořeno jako DUM do předmětu anglický jazyk na Základní škole 17.listopadu 1325, Mladá Boleslav pro třetí ročník.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76875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slouží k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procvičení tvarů slovesa „být“ v jednotném čísle času přítomného.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2011/2012.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2158</TotalTime>
  <Words>149</Words>
  <Application>Microsoft Office PowerPoint</Application>
  <PresentationFormat>Předvádění na obrazovce (4:3)</PresentationFormat>
  <Paragraphs>36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     </vt:lpstr>
      <vt:lpstr>Fill in the missing words:</vt:lpstr>
      <vt:lpstr>Fill in the missing words:</vt:lpstr>
      <vt:lpstr> Remember:  </vt:lpstr>
      <vt:lpstr>Snímek 5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125</cp:revision>
  <dcterms:created xsi:type="dcterms:W3CDTF">2011-11-03T08:32:54Z</dcterms:created>
  <dcterms:modified xsi:type="dcterms:W3CDTF">2012-04-22T19:06:49Z</dcterms:modified>
</cp:coreProperties>
</file>