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72" r:id="rId5"/>
    <p:sldId id="271" r:id="rId6"/>
    <p:sldId id="262" r:id="rId7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FF00"/>
    <a:srgbClr val="FF6600"/>
    <a:srgbClr val="E3F40C"/>
    <a:srgbClr val="EEF40C"/>
    <a:srgbClr val="F7F7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81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VY_32_INOVACE_54_ Zájmena „THIS, THAT“</a:t>
            </a:r>
            <a:endParaRPr lang="en-GB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 smtClean="0">
                <a:solidFill>
                  <a:schemeClr val="accent2">
                    <a:lumMod val="75000"/>
                  </a:schemeClr>
                </a:solidFill>
              </a:rPr>
              <a:t>What is </a:t>
            </a:r>
            <a:r>
              <a:rPr lang="en-GB" b="1" i="1" dirty="0" smtClean="0">
                <a:solidFill>
                  <a:schemeClr val="accent2">
                    <a:lumMod val="75000"/>
                  </a:schemeClr>
                </a:solidFill>
              </a:rPr>
              <a:t>this?</a:t>
            </a:r>
            <a:endParaRPr lang="en-GB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3284984"/>
            <a:ext cx="7168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latin typeface="Times New Roman" pitchFamily="18" charset="0"/>
                <a:cs typeface="Times New Roman" pitchFamily="18" charset="0"/>
              </a:rPr>
              <a:t>This</a:t>
            </a:r>
            <a:endParaRPr lang="en-GB" sz="22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3851920" y="4293096"/>
            <a:ext cx="1834272" cy="1247235"/>
            <a:chOff x="3419872" y="3933056"/>
            <a:chExt cx="1834272" cy="1247235"/>
          </a:xfrm>
        </p:grpSpPr>
        <p:pic>
          <p:nvPicPr>
            <p:cNvPr id="14" name="Picture 27" descr="C:\Documents and Settings\MojePC\Local Settings\Temporary Internet Files\Content.IE5\1JK3DN6G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19872" y="4437112"/>
              <a:ext cx="888108" cy="615904"/>
            </a:xfrm>
            <a:prstGeom prst="rect">
              <a:avLst/>
            </a:prstGeom>
            <a:noFill/>
          </p:spPr>
        </p:pic>
        <p:pic>
          <p:nvPicPr>
            <p:cNvPr id="16" name="Picture 3" descr="C:\Documents and Settings\MojePC\Local Settings\Temporary Internet Files\Content.IE5\XP8RJTL4\MC9001933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95936" y="3933056"/>
              <a:ext cx="1258208" cy="1247235"/>
            </a:xfrm>
            <a:prstGeom prst="rect">
              <a:avLst/>
            </a:prstGeom>
            <a:noFill/>
          </p:spPr>
        </p:pic>
      </p:grpSp>
      <p:grpSp>
        <p:nvGrpSpPr>
          <p:cNvPr id="24" name="Skupina 23"/>
          <p:cNvGrpSpPr/>
          <p:nvPr/>
        </p:nvGrpSpPr>
        <p:grpSpPr>
          <a:xfrm>
            <a:off x="5724128" y="1484784"/>
            <a:ext cx="1800200" cy="1800200"/>
            <a:chOff x="5652120" y="1484784"/>
            <a:chExt cx="1800200" cy="1800200"/>
          </a:xfrm>
        </p:grpSpPr>
        <p:pic>
          <p:nvPicPr>
            <p:cNvPr id="18" name="Picture 27" descr="C:\Documents and Settings\MojePC\Local Settings\Temporary Internet Files\Content.IE5\1JK3DN6G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24128" y="2348880"/>
              <a:ext cx="888108" cy="615904"/>
            </a:xfrm>
            <a:prstGeom prst="rect">
              <a:avLst/>
            </a:prstGeom>
            <a:noFill/>
          </p:spPr>
        </p:pic>
        <p:pic>
          <p:nvPicPr>
            <p:cNvPr id="1030" name="Picture 6" descr="C:\Documents and Settings\MojePC\Local Settings\Temporary Internet Files\Content.IE5\FJDRI5PL\MC900441726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52120" y="1484784"/>
              <a:ext cx="1800200" cy="1800200"/>
            </a:xfrm>
            <a:prstGeom prst="rect">
              <a:avLst/>
            </a:prstGeom>
            <a:noFill/>
          </p:spPr>
        </p:pic>
      </p:grpSp>
      <p:grpSp>
        <p:nvGrpSpPr>
          <p:cNvPr id="31" name="Skupina 30"/>
          <p:cNvGrpSpPr/>
          <p:nvPr/>
        </p:nvGrpSpPr>
        <p:grpSpPr>
          <a:xfrm>
            <a:off x="1115616" y="2060848"/>
            <a:ext cx="1944216" cy="1357250"/>
            <a:chOff x="1115616" y="1988840"/>
            <a:chExt cx="1944216" cy="1357250"/>
          </a:xfrm>
        </p:grpSpPr>
        <p:pic>
          <p:nvPicPr>
            <p:cNvPr id="9" name="Picture 27" descr="C:\Documents and Settings\MojePC\Local Settings\Temporary Internet Files\Content.IE5\1JK3DN6G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2348880"/>
              <a:ext cx="856282" cy="593834"/>
            </a:xfrm>
            <a:prstGeom prst="rect">
              <a:avLst/>
            </a:prstGeom>
            <a:noFill/>
          </p:spPr>
        </p:pic>
        <p:pic>
          <p:nvPicPr>
            <p:cNvPr id="1036" name="Picture 12" descr="C:\Documents and Settings\MojePC\Local Settings\Temporary Internet Files\Content.IE5\8RJK3VEX\MC90041255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91680" y="1988840"/>
              <a:ext cx="1368152" cy="1357250"/>
            </a:xfrm>
            <a:prstGeom prst="rect">
              <a:avLst/>
            </a:prstGeom>
            <a:noFill/>
          </p:spPr>
        </p:pic>
      </p:grpSp>
      <p:sp>
        <p:nvSpPr>
          <p:cNvPr id="32" name="TextovéPole 31"/>
          <p:cNvSpPr txBox="1"/>
          <p:nvPr/>
        </p:nvSpPr>
        <p:spPr>
          <a:xfrm>
            <a:off x="899592" y="3429000"/>
            <a:ext cx="7168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latin typeface="Times New Roman" pitchFamily="18" charset="0"/>
                <a:cs typeface="Times New Roman" pitchFamily="18" charset="0"/>
              </a:rPr>
              <a:t>This</a:t>
            </a:r>
            <a:endParaRPr lang="en-GB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563888" y="5517232"/>
            <a:ext cx="7168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latin typeface="Times New Roman" pitchFamily="18" charset="0"/>
                <a:cs typeface="Times New Roman" pitchFamily="18" charset="0"/>
              </a:rPr>
              <a:t>This</a:t>
            </a:r>
            <a:endParaRPr lang="en-GB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796136" y="3284984"/>
            <a:ext cx="37221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547664" y="3429000"/>
            <a:ext cx="37221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211960" y="5517232"/>
            <a:ext cx="37221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907704" y="3429000"/>
            <a:ext cx="9444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ball.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84168" y="3284984"/>
            <a:ext cx="9284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pen.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499992" y="5517232"/>
            <a:ext cx="127310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apple.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louk 39"/>
          <p:cNvSpPr/>
          <p:nvPr/>
        </p:nvSpPr>
        <p:spPr>
          <a:xfrm rot="8161535">
            <a:off x="4718534" y="5591758"/>
            <a:ext cx="360040" cy="360040"/>
          </a:xfrm>
          <a:prstGeom prst="arc">
            <a:avLst/>
          </a:prstGeom>
          <a:ln w="25400" cmpd="sng">
            <a:solidFill>
              <a:srgbClr val="00B050">
                <a:alpha val="92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Documents and Settings\MojePC\Local Settings\Temporary Internet Files\Content.IE5\1JK3DN6G\MC900371090[1].wm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3299240">
            <a:off x="5999474" y="5004706"/>
            <a:ext cx="1049492" cy="104272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is </a:t>
            </a:r>
            <a:r>
              <a:rPr kumimoji="0" lang="en-GB" sz="4400" b="1" i="1" u="none" strike="noStrike" kern="1200" cap="none" spc="0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that</a:t>
            </a:r>
            <a:r>
              <a:rPr kumimoji="0" lang="en-GB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GB" sz="4400" b="1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1979712" y="2708920"/>
            <a:ext cx="1092298" cy="430887"/>
            <a:chOff x="1979712" y="2708920"/>
            <a:chExt cx="1092298" cy="430887"/>
          </a:xfrm>
        </p:grpSpPr>
        <p:sp>
          <p:nvSpPr>
            <p:cNvPr id="12" name="TextovéPole 11"/>
            <p:cNvSpPr txBox="1"/>
            <p:nvPr/>
          </p:nvSpPr>
          <p:spPr>
            <a:xfrm>
              <a:off x="2699792" y="2708920"/>
              <a:ext cx="37221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dirty="0" smtClean="0">
                  <a:latin typeface="Times New Roman" pitchFamily="18" charset="0"/>
                  <a:cs typeface="Times New Roman" pitchFamily="18" charset="0"/>
                </a:rPr>
                <a:t>is</a:t>
              </a:r>
              <a:endParaRPr lang="en-GB" sz="2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979712" y="2708920"/>
              <a:ext cx="76495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b="1" dirty="0" smtClean="0">
                  <a:latin typeface="Times New Roman" pitchFamily="18" charset="0"/>
                  <a:cs typeface="Times New Roman" pitchFamily="18" charset="0"/>
                </a:rPr>
                <a:t>That</a:t>
              </a:r>
              <a:endParaRPr lang="en-GB" sz="2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051" name="Picture 3" descr="C:\Documents and Settings\MojePC\Local Settings\Temporary Internet Files\Content.IE5\1I4MBMIT\MC90002838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44824"/>
            <a:ext cx="1296144" cy="987027"/>
          </a:xfrm>
          <a:prstGeom prst="rect">
            <a:avLst/>
          </a:prstGeom>
          <a:noFill/>
        </p:spPr>
      </p:pic>
      <p:pic>
        <p:nvPicPr>
          <p:cNvPr id="2052" name="Picture 4" descr="C:\Documents and Settings\MojePC\Local Settings\Temporary Internet Files\Content.IE5\1JK3DN6G\MC900185784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12160" y="3233658"/>
            <a:ext cx="1368152" cy="1043087"/>
          </a:xfrm>
          <a:prstGeom prst="rect">
            <a:avLst/>
          </a:prstGeom>
          <a:noFill/>
        </p:spPr>
      </p:pic>
      <p:grpSp>
        <p:nvGrpSpPr>
          <p:cNvPr id="21" name="Skupina 20"/>
          <p:cNvGrpSpPr/>
          <p:nvPr/>
        </p:nvGrpSpPr>
        <p:grpSpPr>
          <a:xfrm>
            <a:off x="1331640" y="1700808"/>
            <a:ext cx="1872208" cy="829400"/>
            <a:chOff x="1331640" y="1700808"/>
            <a:chExt cx="1872208" cy="829400"/>
          </a:xfrm>
        </p:grpSpPr>
        <p:pic>
          <p:nvPicPr>
            <p:cNvPr id="2050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20" name="Šipka doprava 19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1259632" y="5157192"/>
            <a:ext cx="1872208" cy="829400"/>
            <a:chOff x="1331640" y="1700808"/>
            <a:chExt cx="1872208" cy="829400"/>
          </a:xfrm>
        </p:grpSpPr>
        <p:pic>
          <p:nvPicPr>
            <p:cNvPr id="23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24" name="Šipka doprava 23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1259632" y="3356992"/>
            <a:ext cx="1872208" cy="829400"/>
            <a:chOff x="1331640" y="1700808"/>
            <a:chExt cx="1872208" cy="829400"/>
          </a:xfrm>
        </p:grpSpPr>
        <p:pic>
          <p:nvPicPr>
            <p:cNvPr id="26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27" name="Šipka doprava 26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1979712" y="4221088"/>
            <a:ext cx="1092298" cy="430887"/>
            <a:chOff x="2051720" y="4221088"/>
            <a:chExt cx="1092298" cy="430887"/>
          </a:xfrm>
        </p:grpSpPr>
        <p:sp>
          <p:nvSpPr>
            <p:cNvPr id="13" name="TextovéPole 12"/>
            <p:cNvSpPr txBox="1"/>
            <p:nvPr/>
          </p:nvSpPr>
          <p:spPr>
            <a:xfrm>
              <a:off x="2771800" y="4221088"/>
              <a:ext cx="37221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dirty="0" smtClean="0">
                  <a:latin typeface="Times New Roman" pitchFamily="18" charset="0"/>
                  <a:cs typeface="Times New Roman" pitchFamily="18" charset="0"/>
                </a:rPr>
                <a:t>is</a:t>
              </a:r>
              <a:endParaRPr lang="en-GB" sz="2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2051720" y="4221088"/>
              <a:ext cx="76495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b="1" dirty="0" smtClean="0">
                  <a:latin typeface="Times New Roman" pitchFamily="18" charset="0"/>
                  <a:cs typeface="Times New Roman" pitchFamily="18" charset="0"/>
                </a:rPr>
                <a:t>That</a:t>
              </a:r>
              <a:endParaRPr lang="en-GB" sz="2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1979712" y="6021288"/>
            <a:ext cx="1092298" cy="430887"/>
            <a:chOff x="2051720" y="6021288"/>
            <a:chExt cx="1092298" cy="430887"/>
          </a:xfrm>
        </p:grpSpPr>
        <p:sp>
          <p:nvSpPr>
            <p:cNvPr id="14" name="TextovéPole 13"/>
            <p:cNvSpPr txBox="1"/>
            <p:nvPr/>
          </p:nvSpPr>
          <p:spPr>
            <a:xfrm>
              <a:off x="2771800" y="6021288"/>
              <a:ext cx="37221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dirty="0" smtClean="0">
                  <a:latin typeface="Times New Roman" pitchFamily="18" charset="0"/>
                  <a:cs typeface="Times New Roman" pitchFamily="18" charset="0"/>
                </a:rPr>
                <a:t>is</a:t>
              </a:r>
              <a:endParaRPr lang="en-GB" sz="2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2051720" y="6021288"/>
              <a:ext cx="76495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b="1" dirty="0" smtClean="0">
                  <a:latin typeface="Times New Roman" pitchFamily="18" charset="0"/>
                  <a:cs typeface="Times New Roman" pitchFamily="18" charset="0"/>
                </a:rPr>
                <a:t>That</a:t>
              </a:r>
              <a:endParaRPr lang="en-GB" sz="2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TextovéPole 30"/>
          <p:cNvSpPr txBox="1"/>
          <p:nvPr/>
        </p:nvSpPr>
        <p:spPr>
          <a:xfrm>
            <a:off x="6516216" y="4221088"/>
            <a:ext cx="11095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 rabbit.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804248" y="2708920"/>
            <a:ext cx="8418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 bus.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Skupina 35"/>
          <p:cNvGrpSpPr/>
          <p:nvPr/>
        </p:nvGrpSpPr>
        <p:grpSpPr>
          <a:xfrm>
            <a:off x="6444208" y="6021288"/>
            <a:ext cx="1595309" cy="434566"/>
            <a:chOff x="6444208" y="6021288"/>
            <a:chExt cx="1595309" cy="434566"/>
          </a:xfrm>
        </p:grpSpPr>
        <p:sp>
          <p:nvSpPr>
            <p:cNvPr id="15" name="TextovéPole 14"/>
            <p:cNvSpPr txBox="1"/>
            <p:nvPr/>
          </p:nvSpPr>
          <p:spPr>
            <a:xfrm>
              <a:off x="6444208" y="6021288"/>
              <a:ext cx="15953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200" dirty="0" smtClean="0">
                  <a:latin typeface="Times New Roman" pitchFamily="18" charset="0"/>
                  <a:cs typeface="Times New Roman" pitchFamily="18" charset="0"/>
                </a:rPr>
                <a:t>an umbrella.</a:t>
              </a:r>
              <a:endParaRPr lang="en-GB" sz="2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Oblouk 32"/>
            <p:cNvSpPr/>
            <p:nvPr/>
          </p:nvSpPr>
          <p:spPr>
            <a:xfrm rot="8161535">
              <a:off x="6662750" y="6095814"/>
              <a:ext cx="360040" cy="360040"/>
            </a:xfrm>
            <a:prstGeom prst="arc">
              <a:avLst/>
            </a:prstGeom>
            <a:ln w="25400" cmpd="sng">
              <a:solidFill>
                <a:srgbClr val="00B050">
                  <a:alpha val="92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b="1" dirty="0">
                <a:solidFill>
                  <a:srgbClr val="00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41614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37569 0.0002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37066 -0.0002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95536" y="3068960"/>
            <a:ext cx="112402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79712" y="3068960"/>
            <a:ext cx="2376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i="1" dirty="0" smtClean="0">
                <a:solidFill>
                  <a:schemeClr val="accent2">
                    <a:lumMod val="75000"/>
                  </a:schemeClr>
                </a:solidFill>
              </a:rPr>
              <a:t>Remember:</a:t>
            </a:r>
            <a:endParaRPr lang="en-GB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755576" y="4581128"/>
            <a:ext cx="1872208" cy="829400"/>
            <a:chOff x="1331640" y="1700808"/>
            <a:chExt cx="1872208" cy="829400"/>
          </a:xfrm>
        </p:grpSpPr>
        <p:pic>
          <p:nvPicPr>
            <p:cNvPr id="20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21" name="Šipka doprava 20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827584" y="1484784"/>
            <a:ext cx="3146993" cy="1494802"/>
            <a:chOff x="899592" y="1700808"/>
            <a:chExt cx="3146993" cy="1494802"/>
          </a:xfrm>
        </p:grpSpPr>
        <p:pic>
          <p:nvPicPr>
            <p:cNvPr id="17" name="Picture 27" descr="C:\Documents and Settings\MojePC\Local Settings\Temporary Internet Files\Content.IE5\1JK3DN6G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9592" y="2204864"/>
              <a:ext cx="1167779" cy="809858"/>
            </a:xfrm>
            <a:prstGeom prst="rect">
              <a:avLst/>
            </a:prstGeom>
            <a:noFill/>
          </p:spPr>
        </p:pic>
        <p:pic>
          <p:nvPicPr>
            <p:cNvPr id="3074" name="Picture 2" descr="C:\Documents and Settings\MojePC\Local Settings\Temporary Internet Files\Content.IE5\00IJC5JB\MC900299809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19672" y="1700808"/>
              <a:ext cx="2426913" cy="1494802"/>
            </a:xfrm>
            <a:prstGeom prst="rect">
              <a:avLst/>
            </a:prstGeom>
            <a:noFill/>
          </p:spPr>
        </p:pic>
      </p:grpSp>
      <p:sp>
        <p:nvSpPr>
          <p:cNvPr id="23" name="TextovéPole 22"/>
          <p:cNvSpPr txBox="1"/>
          <p:nvPr/>
        </p:nvSpPr>
        <p:spPr>
          <a:xfrm>
            <a:off x="1475656" y="3068960"/>
            <a:ext cx="6238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22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his</a:t>
            </a:r>
            <a:endParaRPr lang="en-GB" sz="2200" b="1" u="sng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043608" y="3573016"/>
            <a:ext cx="10454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en-GB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is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051720" y="3573016"/>
            <a:ext cx="100700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bike.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Documents and Settings\MojePC\Local Settings\Temporary Internet Files\Content.IE5\XP8RJTL4\MC90043709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581128"/>
            <a:ext cx="1224136" cy="1224136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467544" y="5445224"/>
            <a:ext cx="112402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547664" y="5445224"/>
            <a:ext cx="6719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endParaRPr lang="en-GB" sz="2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123728" y="5445224"/>
            <a:ext cx="2376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187624" y="5877272"/>
            <a:ext cx="109356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en-GB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is</a:t>
            </a:r>
            <a:endParaRPr lang="en-GB" sz="2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267744" y="5877272"/>
            <a:ext cx="85036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car.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23" grpId="0"/>
      <p:bldP spid="24" grpId="0"/>
      <p:bldP spid="25" grpId="0"/>
      <p:bldP spid="29" grpId="0"/>
      <p:bldP spid="30" grpId="1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7" descr="C:\Documents and Settings\MojePC\Local Settings\Temporary Internet Files\Content.IE5\1JK3DN6G\MC9004418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373216"/>
            <a:ext cx="1167779" cy="809858"/>
          </a:xfrm>
          <a:prstGeom prst="rect">
            <a:avLst/>
          </a:prstGeom>
          <a:noFill/>
        </p:spPr>
      </p:pic>
      <p:pic>
        <p:nvPicPr>
          <p:cNvPr id="4" name="Picture 10" descr="C:\Documents and Settings\MojePC\Local Settings\Temporary Internet Files\Content.IE5\XP8RJTL4\MC900435446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236296" y="5013176"/>
            <a:ext cx="1368152" cy="150887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788024" y="3501008"/>
            <a:ext cx="110799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house.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755576" y="260648"/>
            <a:ext cx="3600400" cy="1143000"/>
          </a:xfrm>
        </p:spPr>
        <p:txBody>
          <a:bodyPr>
            <a:noAutofit/>
          </a:bodyPr>
          <a:lstStyle/>
          <a:p>
            <a:pPr lvl="0"/>
            <a:r>
              <a:rPr lang="en-GB" b="1" i="1" dirty="0" smtClean="0">
                <a:solidFill>
                  <a:schemeClr val="accent2">
                    <a:lumMod val="75000"/>
                  </a:schemeClr>
                </a:solidFill>
              </a:rPr>
              <a:t>What is this? </a:t>
            </a:r>
            <a:endParaRPr lang="en-GB" dirty="0"/>
          </a:p>
        </p:txBody>
      </p:sp>
      <p:pic>
        <p:nvPicPr>
          <p:cNvPr id="4098" name="Picture 2" descr="C:\Documents and Settings\MojePC\Local Settings\Temporary Internet Files\Content.IE5\8RJK3VEX\MC900441738[2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092280" y="2636912"/>
            <a:ext cx="939552" cy="939552"/>
          </a:xfrm>
          <a:prstGeom prst="rect">
            <a:avLst/>
          </a:prstGeom>
          <a:noFill/>
        </p:spPr>
      </p:pic>
      <p:grpSp>
        <p:nvGrpSpPr>
          <p:cNvPr id="10" name="Skupina 9"/>
          <p:cNvGrpSpPr/>
          <p:nvPr/>
        </p:nvGrpSpPr>
        <p:grpSpPr>
          <a:xfrm>
            <a:off x="3203848" y="2708920"/>
            <a:ext cx="1872208" cy="829400"/>
            <a:chOff x="1331640" y="1700808"/>
            <a:chExt cx="1872208" cy="829400"/>
          </a:xfrm>
        </p:grpSpPr>
        <p:pic>
          <p:nvPicPr>
            <p:cNvPr id="11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12" name="Šipka doprava 11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51520" y="4149080"/>
            <a:ext cx="1872208" cy="829400"/>
            <a:chOff x="1331640" y="1700808"/>
            <a:chExt cx="1872208" cy="829400"/>
          </a:xfrm>
        </p:grpSpPr>
        <p:pic>
          <p:nvPicPr>
            <p:cNvPr id="14" name="Picture 2" descr="C:\Documents and Settings\MojePC\Local Settings\Temporary Internet Files\Content.IE5\78IS2UVE\MC900441896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1700808"/>
              <a:ext cx="1195958" cy="829400"/>
            </a:xfrm>
            <a:prstGeom prst="rect">
              <a:avLst/>
            </a:prstGeom>
            <a:noFill/>
          </p:spPr>
        </p:pic>
        <p:sp>
          <p:nvSpPr>
            <p:cNvPr id="15" name="Šipka doprava 14"/>
            <p:cNvSpPr/>
            <p:nvPr/>
          </p:nvSpPr>
          <p:spPr>
            <a:xfrm>
              <a:off x="2051720" y="2060848"/>
              <a:ext cx="1152128" cy="432048"/>
            </a:xfrm>
            <a:prstGeom prst="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" name="Picture 27" descr="C:\Documents and Settings\MojePC\Local Settings\Temporary Internet Files\Content.IE5\1JK3DN6G\MC9004418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1167779" cy="809858"/>
          </a:xfrm>
          <a:prstGeom prst="rect">
            <a:avLst/>
          </a:prstGeom>
          <a:noFill/>
        </p:spPr>
      </p:pic>
      <p:pic>
        <p:nvPicPr>
          <p:cNvPr id="4099" name="Picture 3" descr="C:\Documents and Settings\MojePC\Local Settings\Temporary Internet Files\Content.IE5\00IJC5JB\MC9002372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196752"/>
            <a:ext cx="1512168" cy="1444181"/>
          </a:xfrm>
          <a:prstGeom prst="rect">
            <a:avLst/>
          </a:prstGeom>
          <a:noFill/>
        </p:spPr>
      </p:pic>
      <p:sp>
        <p:nvSpPr>
          <p:cNvPr id="22" name="Nadpis 7"/>
          <p:cNvSpPr txBox="1">
            <a:spLocks/>
          </p:cNvSpPr>
          <p:nvPr/>
        </p:nvSpPr>
        <p:spPr>
          <a:xfrm>
            <a:off x="4139952" y="260648"/>
            <a:ext cx="576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/</a:t>
            </a:r>
            <a:r>
              <a:rPr kumimoji="0" lang="en-GB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Nadpis 7"/>
          <p:cNvSpPr txBox="1">
            <a:spLocks/>
          </p:cNvSpPr>
          <p:nvPr/>
        </p:nvSpPr>
        <p:spPr>
          <a:xfrm>
            <a:off x="4499992" y="260648"/>
            <a:ext cx="367240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is </a:t>
            </a:r>
            <a:r>
              <a:rPr kumimoji="0" lang="en-GB" sz="4400" b="1" i="1" u="none" strike="noStrike" kern="1200" cap="none" spc="0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that</a:t>
            </a:r>
            <a:r>
              <a:rPr kumimoji="0" lang="en-GB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 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475656" y="2636912"/>
            <a:ext cx="10310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pram.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Documents and Settings\MojePC\Local Settings\Temporary Internet Files\Content.IE5\8RJK3VEX\MC90032647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492817"/>
            <a:ext cx="864096" cy="632224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467544" y="2636912"/>
            <a:ext cx="10454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 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652120" y="6165304"/>
            <a:ext cx="104547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 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660232" y="6165304"/>
            <a:ext cx="87395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dog.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979712" y="4941168"/>
            <a:ext cx="8114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pig.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043608" y="4941168"/>
            <a:ext cx="10230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en-GB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851920" y="3501008"/>
            <a:ext cx="10230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3488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na Základní škole 17.listopadu 1325, Mladá Boleslav pro třetí 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933056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zájmen „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“ a „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ve druhém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2136</TotalTime>
  <Words>167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 </vt:lpstr>
      <vt:lpstr>What is this?</vt:lpstr>
      <vt:lpstr> </vt:lpstr>
      <vt:lpstr>Remember:</vt:lpstr>
      <vt:lpstr>What is this? </vt:lpstr>
      <vt:lpstr>Snímek 6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127</cp:revision>
  <dcterms:created xsi:type="dcterms:W3CDTF">2011-11-03T08:32:54Z</dcterms:created>
  <dcterms:modified xsi:type="dcterms:W3CDTF">2012-04-22T16:05:11Z</dcterms:modified>
</cp:coreProperties>
</file>