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57" r:id="rId4"/>
    <p:sldId id="272" r:id="rId5"/>
    <p:sldId id="271" r:id="rId6"/>
    <p:sldId id="262" r:id="rId7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6600"/>
    <a:srgbClr val="0000FF"/>
    <a:srgbClr val="009900"/>
    <a:srgbClr val="800000"/>
    <a:srgbClr val="FF00FF"/>
    <a:srgbClr val="DA2C8F"/>
    <a:srgbClr val="E3F40C"/>
    <a:srgbClr val="EEF40C"/>
    <a:srgbClr val="F7F709"/>
    <a:srgbClr val="00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39" autoAdjust="0"/>
    <p:restoredTop sz="94660"/>
  </p:normalViewPr>
  <p:slideViewPr>
    <p:cSldViewPr>
      <p:cViewPr>
        <p:scale>
          <a:sx n="77" d="100"/>
          <a:sy n="77" d="100"/>
        </p:scale>
        <p:origin x="-816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- gramatika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VY_32_INOVACE_49_Neurčitý člen 1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 smtClean="0">
                <a:solidFill>
                  <a:schemeClr val="accent2">
                    <a:lumMod val="75000"/>
                  </a:schemeClr>
                </a:solidFill>
              </a:rPr>
              <a:t>What is it?</a:t>
            </a:r>
            <a:endParaRPr lang="en-GB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2" name="Picture 4" descr="C:\Documents and Settings\MojePC\Local Settings\Temporary Internet Files\Content.IE5\8RJK3VEX\MC9004116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293096"/>
            <a:ext cx="1040383" cy="965339"/>
          </a:xfrm>
          <a:prstGeom prst="rect">
            <a:avLst/>
          </a:prstGeom>
          <a:noFill/>
        </p:spPr>
      </p:pic>
      <p:pic>
        <p:nvPicPr>
          <p:cNvPr id="2053" name="Picture 5" descr="C:\Documents and Settings\MojePC\Local Settings\Temporary Internet Files\Content.IE5\78IS2UVE\MC90043625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772816"/>
            <a:ext cx="986294" cy="986294"/>
          </a:xfrm>
          <a:prstGeom prst="rect">
            <a:avLst/>
          </a:prstGeom>
          <a:noFill/>
        </p:spPr>
      </p:pic>
      <p:pic>
        <p:nvPicPr>
          <p:cNvPr id="2054" name="Picture 6" descr="C:\Documents and Settings\MojePC\Local Settings\Temporary Internet Files\Content.IE5\8RJK3VEX\MC90044173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924944"/>
            <a:ext cx="1155576" cy="1155576"/>
          </a:xfrm>
          <a:prstGeom prst="rect">
            <a:avLst/>
          </a:prstGeom>
          <a:noFill/>
        </p:spPr>
      </p:pic>
      <p:pic>
        <p:nvPicPr>
          <p:cNvPr id="2057" name="Picture 9" descr="C:\Documents and Settings\MojePC\Local Settings\Temporary Internet Files\Content.IE5\1JK3DN6G\MC90029005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1988840"/>
            <a:ext cx="1140737" cy="848008"/>
          </a:xfrm>
          <a:prstGeom prst="rect">
            <a:avLst/>
          </a:prstGeom>
          <a:noFill/>
        </p:spPr>
      </p:pic>
      <p:pic>
        <p:nvPicPr>
          <p:cNvPr id="2058" name="Picture 10" descr="C:\Documents and Settings\MojePC\Local Settings\Temporary Internet Files\Content.IE5\8RJK3VEX\MC900441736[2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4365104"/>
            <a:ext cx="1227584" cy="122758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732240" y="5445224"/>
            <a:ext cx="619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car.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407707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house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522920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dog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270892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63688" y="270892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407707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54452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270892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522920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03648" y="270892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4077072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9592" y="5229200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5445224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40152" y="2708920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5576" y="2708920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9" grpId="0"/>
      <p:bldP spid="10" grpId="0"/>
      <p:bldP spid="11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en-GB" sz="3600" i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MojePC\Local Settings\Temporary Internet Files\Content.IE5\XP8RJTL4\MC9001933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967642" cy="959203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8RJK3VEX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941168"/>
            <a:ext cx="939552" cy="939552"/>
          </a:xfrm>
          <a:prstGeom prst="rect">
            <a:avLst/>
          </a:prstGeom>
          <a:noFill/>
        </p:spPr>
      </p:pic>
      <p:pic>
        <p:nvPicPr>
          <p:cNvPr id="1029" name="Picture 5" descr="C:\Documents and Settings\MojePC\Local Settings\Temporary Internet Files\Content.IE5\1JK3DN6G\MC9003710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717032"/>
            <a:ext cx="993734" cy="987323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8RJK3VEX\MC9003264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1700808"/>
            <a:ext cx="861135" cy="1000334"/>
          </a:xfrm>
          <a:prstGeom prst="rect">
            <a:avLst/>
          </a:prstGeom>
          <a:noFill/>
        </p:spPr>
      </p:pic>
      <p:pic>
        <p:nvPicPr>
          <p:cNvPr id="2" name="Picture 9" descr="C:\Documents and Settings\MojePC\Local Settings\Temporary Internet Files\Content.IE5\78IS2UVE\MC9001986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3501008"/>
            <a:ext cx="653608" cy="152245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339752" y="2564904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endParaRPr lang="en-GB" sz="24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4797152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endParaRPr lang="en-GB" sz="24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5733256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endParaRPr lang="en-GB" sz="24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4653136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endParaRPr lang="en-GB" sz="24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2636912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endParaRPr lang="en-GB" sz="24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4653136"/>
            <a:ext cx="1370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mbrella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5733256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range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4797152"/>
            <a:ext cx="1471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ce-cream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2564904"/>
            <a:ext cx="94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pple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64288" y="2636912"/>
            <a:ext cx="1301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lephant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louk 21"/>
          <p:cNvSpPr/>
          <p:nvPr/>
        </p:nvSpPr>
        <p:spPr>
          <a:xfrm rot="8015510">
            <a:off x="6750258" y="2524692"/>
            <a:ext cx="586183" cy="698730"/>
          </a:xfrm>
          <a:prstGeom prst="arc">
            <a:avLst>
              <a:gd name="adj1" fmla="val 15652518"/>
              <a:gd name="adj2" fmla="val 0"/>
            </a:avLst>
          </a:prstGeom>
          <a:noFill/>
          <a:ln cmpd="thickThin">
            <a:solidFill>
              <a:srgbClr val="DA2C8F"/>
            </a:solidFill>
          </a:ln>
          <a:scene3d>
            <a:camera prst="orthographicFront"/>
            <a:lightRig rig="threePt" dir="t"/>
          </a:scene3d>
          <a:sp3d contourW="12700">
            <a:contourClr>
              <a:srgbClr val="00990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 rot="7696116">
            <a:off x="1134326" y="4750261"/>
            <a:ext cx="586183" cy="698730"/>
          </a:xfrm>
          <a:prstGeom prst="arc">
            <a:avLst/>
          </a:prstGeom>
          <a:noFill/>
          <a:ln cmpd="thickThin">
            <a:solidFill>
              <a:srgbClr val="DA2C8F"/>
            </a:solidFill>
          </a:ln>
          <a:scene3d>
            <a:camera prst="orthographicFront"/>
            <a:lightRig rig="threePt" dir="t"/>
          </a:scene3d>
          <a:sp3d contourW="12700">
            <a:contourClr>
              <a:srgbClr val="00990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7696116">
            <a:off x="4302678" y="5614358"/>
            <a:ext cx="586183" cy="698730"/>
          </a:xfrm>
          <a:prstGeom prst="arc">
            <a:avLst/>
          </a:prstGeom>
          <a:noFill/>
          <a:ln cmpd="thickThin">
            <a:solidFill>
              <a:srgbClr val="DA2C8F"/>
            </a:solidFill>
          </a:ln>
          <a:scene3d>
            <a:camera prst="orthographicFront"/>
            <a:lightRig rig="threePt" dir="t"/>
          </a:scene3d>
          <a:sp3d contourW="12700">
            <a:contourClr>
              <a:srgbClr val="00990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 rot="7696116">
            <a:off x="2646494" y="2518012"/>
            <a:ext cx="586183" cy="698730"/>
          </a:xfrm>
          <a:prstGeom prst="arc">
            <a:avLst/>
          </a:prstGeom>
          <a:noFill/>
          <a:ln cmpd="thickThin">
            <a:solidFill>
              <a:srgbClr val="DA2C8F"/>
            </a:solidFill>
          </a:ln>
          <a:scene3d>
            <a:camera prst="orthographicFront"/>
            <a:lightRig rig="threePt" dir="t"/>
          </a:scene3d>
          <a:sp3d contourW="12700">
            <a:contourClr>
              <a:srgbClr val="00990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louk 25"/>
          <p:cNvSpPr/>
          <p:nvPr/>
        </p:nvSpPr>
        <p:spPr>
          <a:xfrm rot="7696116">
            <a:off x="6534927" y="4606244"/>
            <a:ext cx="586183" cy="698730"/>
          </a:xfrm>
          <a:prstGeom prst="arc">
            <a:avLst/>
          </a:prstGeom>
          <a:noFill/>
          <a:ln cmpd="thickThin">
            <a:solidFill>
              <a:srgbClr val="DA2C8F"/>
            </a:solidFill>
          </a:ln>
          <a:scene3d>
            <a:camera prst="orthographicFront"/>
            <a:lightRig rig="threePt" dir="t"/>
          </a:scene3d>
          <a:sp3d contourW="12700">
            <a:contourClr>
              <a:srgbClr val="00990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971600" y="260648"/>
            <a:ext cx="382676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 is it?</a:t>
            </a:r>
            <a:r>
              <a:rPr kumimoji="0" lang="cs-CZ" sz="44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en-GB" sz="4400" b="1" i="1" u="none" strike="noStrike" kern="1200" cap="none" spc="0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211960" y="260648"/>
            <a:ext cx="338437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1" u="none" strike="noStrike" kern="1200" cap="none" spc="0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It´s …</a:t>
            </a:r>
            <a:r>
              <a:rPr kumimoji="0" lang="cs-CZ" sz="44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en-GB" sz="4400" b="1" i="1" u="none" strike="noStrike" kern="1200" cap="none" spc="0" normalizeH="0" baseline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accent2">
                    <a:lumMod val="50000"/>
                  </a:schemeClr>
                </a:solidFill>
              </a:rPr>
              <a:t>It´s a …   /   It´s an …</a:t>
            </a:r>
            <a:endParaRPr lang="en-GB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C:\Documents and Settings\MojePC\Local Settings\Temporary Internet Files\Content.IE5\78IS2UVE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844824"/>
            <a:ext cx="929258" cy="929258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284984"/>
            <a:ext cx="1224073" cy="1121965"/>
          </a:xfrm>
          <a:prstGeom prst="rect">
            <a:avLst/>
          </a:prstGeom>
          <a:noFill/>
        </p:spPr>
      </p:pic>
      <p:pic>
        <p:nvPicPr>
          <p:cNvPr id="1033" name="Picture 9" descr="C:\Documents and Settings\MojePC\Local Settings\Temporary Internet Files\Content.IE5\8RJK3VEX\MC900441708[2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4509120"/>
            <a:ext cx="795536" cy="795536"/>
          </a:xfrm>
          <a:prstGeom prst="rect">
            <a:avLst/>
          </a:prstGeom>
          <a:noFill/>
        </p:spPr>
      </p:pic>
      <p:pic>
        <p:nvPicPr>
          <p:cNvPr id="1034" name="Picture 10" descr="C:\Documents and Settings\MojePC\Local Settings\Temporary Internet Files\Content.IE5\8RJK3VEX\MC900441720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869160"/>
            <a:ext cx="795536" cy="795536"/>
          </a:xfrm>
          <a:prstGeom prst="rect">
            <a:avLst/>
          </a:prstGeom>
          <a:noFill/>
        </p:spPr>
      </p:pic>
      <p:pic>
        <p:nvPicPr>
          <p:cNvPr id="1035" name="Picture 11" descr="C:\Documents and Settings\MojePC\Local Settings\Temporary Internet Files\Content.IE5\78IS2UVE\MC9003598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1988840"/>
            <a:ext cx="1357352" cy="1409312"/>
          </a:xfrm>
          <a:prstGeom prst="rect">
            <a:avLst/>
          </a:prstGeom>
          <a:noFill/>
        </p:spPr>
      </p:pic>
      <p:pic>
        <p:nvPicPr>
          <p:cNvPr id="1036" name="Picture 12" descr="C:\Documents and Settings\MojePC\Local Settings\Temporary Internet Files\Content.IE5\8RJK3VEX\MC90035206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417916" flipH="1">
            <a:off x="1641052" y="2383187"/>
            <a:ext cx="656647" cy="60331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 flipH="1">
            <a:off x="899592" y="5589240"/>
            <a:ext cx="2376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orange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1936903" flipH="1">
            <a:off x="1803158" y="2275553"/>
            <a:ext cx="2016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</a:t>
            </a:r>
            <a:r>
              <a:rPr lang="en-GB" sz="24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banana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9447920" flipH="1">
            <a:off x="138188" y="1733041"/>
            <a:ext cx="21602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</a:t>
            </a:r>
            <a:r>
              <a:rPr lang="en-GB" sz="24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monkey.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flipH="1">
            <a:off x="3563887" y="443711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</a:t>
            </a:r>
            <a:r>
              <a:rPr lang="en-GB" sz="24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rabbit. 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flipH="1">
            <a:off x="6156176" y="530120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 </a:t>
            </a:r>
            <a:r>
              <a:rPr lang="en-GB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 apple.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flipH="1">
            <a:off x="5940151" y="278092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</a:t>
            </a:r>
            <a:r>
              <a:rPr lang="en-GB" sz="24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chick.  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louk 22"/>
          <p:cNvSpPr/>
          <p:nvPr/>
        </p:nvSpPr>
        <p:spPr>
          <a:xfrm rot="8015510">
            <a:off x="6973877" y="5433523"/>
            <a:ext cx="380821" cy="432825"/>
          </a:xfrm>
          <a:prstGeom prst="arc">
            <a:avLst>
              <a:gd name="adj1" fmla="val 15652518"/>
              <a:gd name="adj2" fmla="val 0"/>
            </a:avLst>
          </a:prstGeom>
          <a:noFill/>
          <a:ln cmpd="thickThin">
            <a:solidFill>
              <a:srgbClr val="DA2C8F"/>
            </a:solidFill>
          </a:ln>
          <a:scene3d>
            <a:camera prst="orthographicFront"/>
            <a:lightRig rig="threePt" dir="t"/>
          </a:scene3d>
          <a:sp3d contourW="12700">
            <a:contourClr>
              <a:srgbClr val="00990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8015510">
            <a:off x="1717293" y="5659955"/>
            <a:ext cx="380821" cy="432825"/>
          </a:xfrm>
          <a:prstGeom prst="arc">
            <a:avLst>
              <a:gd name="adj1" fmla="val 15652518"/>
              <a:gd name="adj2" fmla="val 0"/>
            </a:avLst>
          </a:prstGeom>
          <a:noFill/>
          <a:ln cmpd="thickThin">
            <a:solidFill>
              <a:srgbClr val="DA2C8F"/>
            </a:solidFill>
          </a:ln>
          <a:scene3d>
            <a:camera prst="orthographicFront"/>
            <a:lightRig rig="threePt" dir="t"/>
          </a:scene3d>
          <a:sp3d contourW="12700">
            <a:contourClr>
              <a:srgbClr val="00990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19" grpId="0"/>
      <p:bldP spid="20" grpId="0"/>
      <p:bldP spid="21" grpId="0"/>
      <p:bldP spid="22" grpId="0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Remember:</a:t>
            </a:r>
            <a:r>
              <a:rPr lang="en-GB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pic>
        <p:nvPicPr>
          <p:cNvPr id="2050" name="Picture 2" descr="C:\Documents and Settings\MojePC\Local Settings\Temporary Internet Files\Content.IE5\78IS2UVE\MC90044034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924944"/>
            <a:ext cx="1612547" cy="95185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779912" y="4293096"/>
            <a:ext cx="825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3861048"/>
            <a:ext cx="1337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</a:t>
            </a:r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car.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4293096"/>
            <a:ext cx="619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car.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725144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sz="24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range</a:t>
            </a:r>
            <a:endParaRPr lang="en-GB" sz="24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5" descr="C:\Documents and Settings\MojePC\Local Settings\Temporary Internet Files\Content.IE5\78IS2UVE\MC90043625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772816"/>
            <a:ext cx="986294" cy="986294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187624" y="2996952"/>
            <a:ext cx="1337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</a:t>
            </a:r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ca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3501008"/>
            <a:ext cx="825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3501008"/>
            <a:ext cx="619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cat.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3933056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black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5" name="Picture 7" descr="C:\Documents and Settings\MojePC\Local Settings\Temporary Internet Files\Content.IE5\78IS2UVE\MC9003512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1988840"/>
            <a:ext cx="1211072" cy="936104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6372200" y="3068960"/>
            <a:ext cx="18501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</a:t>
            </a:r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banana.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72200" y="3573016"/>
            <a:ext cx="825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92280" y="3573016"/>
            <a:ext cx="1132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banana.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588224" y="4077072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yellow</a:t>
            </a:r>
            <a:endParaRPr lang="en-GB" sz="2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louk 26"/>
          <p:cNvSpPr/>
          <p:nvPr/>
        </p:nvSpPr>
        <p:spPr>
          <a:xfrm rot="8015510">
            <a:off x="4021550" y="4363812"/>
            <a:ext cx="380821" cy="432825"/>
          </a:xfrm>
          <a:prstGeom prst="arc">
            <a:avLst>
              <a:gd name="adj1" fmla="val 15652518"/>
              <a:gd name="adj2" fmla="val 0"/>
            </a:avLst>
          </a:prstGeom>
          <a:noFill/>
          <a:ln cmpd="thickThin">
            <a:solidFill>
              <a:srgbClr val="DA2C8F"/>
            </a:solidFill>
          </a:ln>
          <a:scene3d>
            <a:camera prst="orthographicFront"/>
            <a:lightRig rig="threePt" dir="t"/>
          </a:scene3d>
          <a:sp3d contourW="12700">
            <a:contourClr>
              <a:srgbClr val="00990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851920" y="4725144"/>
            <a:ext cx="4331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24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94 0.00232 L -0.0467 0.00232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85185E-6 L 0.08455 1.85185E-6 " pathEditMode="relative" rAng="0" ptsTypes="AA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22222E-6 L -0.00087 -0.06088 " pathEditMode="relative" rAng="0" ptsTypes="AA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96296E-6 L -0.10243 -2.96296E-6 " pathEditMode="relative" rAng="0" ptsTypes="AA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" y="0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96296E-6 L 0.09236 -2.96296E-6 " pathEditMode="relative" rAng="0" ptsTypes="AA">
                                      <p:cBhvr>
                                        <p:cTn id="1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L -4.44444E-6 -0.07338 " pathEditMode="relative" rAng="0" ptsTypes="AA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59259E-6 L -0.06302 2.59259E-6 " pathEditMode="relative" rAng="0" ptsTypes="AA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" y="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0.07673 2.59259E-6 " pathEditMode="relative" rAng="0" ptsTypes="AA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81481E-6 L 0.00069 -0.05903 " pathEditMode="relative" rAng="0" ptsTypes="AA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0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81481E-6 L 0.00069 -0.05903 " pathEditMode="relative" rAng="0" ptsTypes="AA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6" grpId="0"/>
      <p:bldP spid="17" grpId="0"/>
      <p:bldP spid="18" grpId="0"/>
      <p:bldP spid="24" grpId="0"/>
      <p:bldP spid="25" grpId="0"/>
      <p:bldP spid="26" grpId="0"/>
      <p:bldP spid="27" grpId="0" animBg="1"/>
      <p:bldP spid="20" grpId="0"/>
      <p:bldP spid="2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34888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na Základní škole 17.listopadu 1325, Mladá Boleslav pro třetí ročník.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6984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používání neurčitého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členu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“.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2011/2012.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2152</TotalTime>
  <Words>181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What is it?</vt:lpstr>
      <vt:lpstr> </vt:lpstr>
      <vt:lpstr>It´s a …   /   It´s an …</vt:lpstr>
      <vt:lpstr> Remember:  </vt:lpstr>
      <vt:lpstr>Snímek 6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129</cp:revision>
  <dcterms:created xsi:type="dcterms:W3CDTF">2011-11-03T08:32:54Z</dcterms:created>
  <dcterms:modified xsi:type="dcterms:W3CDTF">2012-04-22T12:49:51Z</dcterms:modified>
</cp:coreProperties>
</file>