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79" r:id="rId4"/>
    <p:sldId id="278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74" r:id="rId13"/>
    <p:sldId id="262" r:id="rId14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FF"/>
    <a:srgbClr val="663300"/>
    <a:srgbClr val="FF6600"/>
    <a:srgbClr val="009900"/>
    <a:srgbClr val="FF5050"/>
    <a:srgbClr val="0000FF"/>
    <a:srgbClr val="E3F40C"/>
    <a:srgbClr val="800000"/>
    <a:srgbClr val="DA2C8F"/>
    <a:srgbClr val="EEF40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39" autoAdjust="0"/>
    <p:restoredTop sz="94660"/>
  </p:normalViewPr>
  <p:slideViewPr>
    <p:cSldViewPr>
      <p:cViewPr>
        <p:scale>
          <a:sx n="77" d="100"/>
          <a:sy n="77" d="100"/>
        </p:scale>
        <p:origin x="-816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7863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4785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9565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6797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9218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8361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8663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2976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8077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1216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4039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2376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Anglický jazyk - gramatika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VY_32_INOVACE_56_Neurčitý člen - test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Skupina 45"/>
          <p:cNvGrpSpPr/>
          <p:nvPr/>
        </p:nvGrpSpPr>
        <p:grpSpPr>
          <a:xfrm>
            <a:off x="611560" y="2060848"/>
            <a:ext cx="7920880" cy="1440160"/>
            <a:chOff x="611560" y="2060848"/>
            <a:chExt cx="7920880" cy="1440160"/>
          </a:xfrm>
        </p:grpSpPr>
        <p:sp>
          <p:nvSpPr>
            <p:cNvPr id="47" name="Obdélník 46"/>
            <p:cNvSpPr/>
            <p:nvPr/>
          </p:nvSpPr>
          <p:spPr>
            <a:xfrm>
              <a:off x="5364088" y="206084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4572000" y="206084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6948264" y="206084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6156176" y="206084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7740352" y="206084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52" name="Skupina 38"/>
            <p:cNvGrpSpPr/>
            <p:nvPr/>
          </p:nvGrpSpPr>
          <p:grpSpPr>
            <a:xfrm>
              <a:off x="1403648" y="2060848"/>
              <a:ext cx="792088" cy="1440160"/>
              <a:chOff x="1403648" y="2060848"/>
              <a:chExt cx="792088" cy="1440160"/>
            </a:xfrm>
          </p:grpSpPr>
          <p:sp>
            <p:nvSpPr>
              <p:cNvPr id="70" name="Obdélník 8"/>
              <p:cNvSpPr/>
              <p:nvPr/>
            </p:nvSpPr>
            <p:spPr>
              <a:xfrm>
                <a:off x="1403648" y="2060848"/>
                <a:ext cx="792088" cy="720080"/>
              </a:xfrm>
              <a:prstGeom prst="rect">
                <a:avLst/>
              </a:prstGeom>
              <a:solidFill>
                <a:srgbClr val="FF5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2</a:t>
                </a:r>
                <a:endParaRPr lang="cs-CZ" sz="32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71" name="Obdélník 70"/>
              <p:cNvSpPr/>
              <p:nvPr/>
            </p:nvSpPr>
            <p:spPr>
              <a:xfrm>
                <a:off x="1403648" y="2780928"/>
                <a:ext cx="792088" cy="720080"/>
              </a:xfrm>
              <a:prstGeom prst="rect">
                <a:avLst/>
              </a:prstGeom>
              <a:solidFill>
                <a:srgbClr val="FF5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53" name="Skupina 42"/>
            <p:cNvGrpSpPr/>
            <p:nvPr/>
          </p:nvGrpSpPr>
          <p:grpSpPr>
            <a:xfrm>
              <a:off x="2195736" y="2060848"/>
              <a:ext cx="792088" cy="1440160"/>
              <a:chOff x="2195736" y="2060848"/>
              <a:chExt cx="792088" cy="1440160"/>
            </a:xfrm>
          </p:grpSpPr>
          <p:sp>
            <p:nvSpPr>
              <p:cNvPr id="68" name="Obdélník 67"/>
              <p:cNvSpPr/>
              <p:nvPr/>
            </p:nvSpPr>
            <p:spPr>
              <a:xfrm>
                <a:off x="2195736" y="2060848"/>
                <a:ext cx="792088" cy="720080"/>
              </a:xfrm>
              <a:prstGeom prst="rect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3</a:t>
                </a:r>
                <a:endParaRPr lang="cs-CZ" sz="32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69" name="Obdélník 68"/>
              <p:cNvSpPr/>
              <p:nvPr/>
            </p:nvSpPr>
            <p:spPr>
              <a:xfrm>
                <a:off x="2195736" y="2780928"/>
                <a:ext cx="792088" cy="720080"/>
              </a:xfrm>
              <a:prstGeom prst="rect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sp>
          <p:nvSpPr>
            <p:cNvPr id="54" name="Obdélník 53"/>
            <p:cNvSpPr/>
            <p:nvPr/>
          </p:nvSpPr>
          <p:spPr>
            <a:xfrm>
              <a:off x="5364088" y="278092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4572000" y="278092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56" name="Skupina 44"/>
            <p:cNvGrpSpPr/>
            <p:nvPr/>
          </p:nvGrpSpPr>
          <p:grpSpPr>
            <a:xfrm>
              <a:off x="3779912" y="2060848"/>
              <a:ext cx="792088" cy="1440160"/>
              <a:chOff x="3779912" y="2060848"/>
              <a:chExt cx="792088" cy="1440160"/>
            </a:xfrm>
          </p:grpSpPr>
          <p:sp>
            <p:nvSpPr>
              <p:cNvPr id="66" name="Obdélník 12"/>
              <p:cNvSpPr/>
              <p:nvPr/>
            </p:nvSpPr>
            <p:spPr>
              <a:xfrm>
                <a:off x="3779912" y="2060848"/>
                <a:ext cx="792088" cy="720080"/>
              </a:xfrm>
              <a:prstGeom prst="rect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5</a:t>
                </a:r>
                <a:endParaRPr lang="cs-CZ" sz="32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67" name="Obdélník 66"/>
              <p:cNvSpPr/>
              <p:nvPr/>
            </p:nvSpPr>
            <p:spPr>
              <a:xfrm>
                <a:off x="3779912" y="2780928"/>
                <a:ext cx="792088" cy="720080"/>
              </a:xfrm>
              <a:prstGeom prst="rect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57" name="Skupina 43"/>
            <p:cNvGrpSpPr/>
            <p:nvPr/>
          </p:nvGrpSpPr>
          <p:grpSpPr>
            <a:xfrm>
              <a:off x="2987824" y="2060848"/>
              <a:ext cx="792088" cy="1440160"/>
              <a:chOff x="2987824" y="2060848"/>
              <a:chExt cx="792088" cy="1440160"/>
            </a:xfrm>
          </p:grpSpPr>
          <p:sp>
            <p:nvSpPr>
              <p:cNvPr id="64" name="Obdélník 13"/>
              <p:cNvSpPr/>
              <p:nvPr/>
            </p:nvSpPr>
            <p:spPr>
              <a:xfrm>
                <a:off x="2987824" y="2060848"/>
                <a:ext cx="792088" cy="720080"/>
              </a:xfrm>
              <a:prstGeom prst="rect">
                <a:avLst/>
              </a:prstGeom>
              <a:solidFill>
                <a:schemeClr val="accent6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4</a:t>
                </a:r>
                <a:endParaRPr lang="cs-CZ" sz="32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65" name="Obdélník 64"/>
              <p:cNvSpPr/>
              <p:nvPr/>
            </p:nvSpPr>
            <p:spPr>
              <a:xfrm>
                <a:off x="2987824" y="2780928"/>
                <a:ext cx="792088" cy="720080"/>
              </a:xfrm>
              <a:prstGeom prst="rect">
                <a:avLst/>
              </a:prstGeom>
              <a:solidFill>
                <a:schemeClr val="accent6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sp>
          <p:nvSpPr>
            <p:cNvPr id="58" name="Obdélník 57"/>
            <p:cNvSpPr/>
            <p:nvPr/>
          </p:nvSpPr>
          <p:spPr>
            <a:xfrm>
              <a:off x="6948264" y="278092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6156176" y="278092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7740352" y="278092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61" name="Skupina 31"/>
            <p:cNvGrpSpPr/>
            <p:nvPr/>
          </p:nvGrpSpPr>
          <p:grpSpPr>
            <a:xfrm>
              <a:off x="611560" y="2060848"/>
              <a:ext cx="792088" cy="1440160"/>
              <a:chOff x="611560" y="2060848"/>
              <a:chExt cx="792088" cy="1440160"/>
            </a:xfrm>
          </p:grpSpPr>
          <p:sp>
            <p:nvSpPr>
              <p:cNvPr id="62" name="Obdélník 7"/>
              <p:cNvSpPr/>
              <p:nvPr/>
            </p:nvSpPr>
            <p:spPr>
              <a:xfrm>
                <a:off x="611560" y="2060848"/>
                <a:ext cx="792088" cy="720080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1</a:t>
                </a:r>
                <a:endParaRPr lang="cs-CZ" sz="32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63" name="Obdélník 62"/>
              <p:cNvSpPr/>
              <p:nvPr/>
            </p:nvSpPr>
            <p:spPr>
              <a:xfrm>
                <a:off x="611560" y="2780928"/>
                <a:ext cx="792088" cy="720080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</p:grp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r>
              <a:rPr lang="en-GB" i="1" dirty="0" smtClean="0">
                <a:solidFill>
                  <a:srgbClr val="009900"/>
                </a:solidFill>
              </a:rPr>
              <a:t>Write the letter into the grid.</a:t>
            </a:r>
            <a:endParaRPr lang="en-GB" i="1" dirty="0">
              <a:solidFill>
                <a:srgbClr val="0099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2555775" y="4221088"/>
            <a:ext cx="22322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 car yellow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2555776" y="4797152"/>
            <a:ext cx="23042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 yellow car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2555776" y="5373216"/>
            <a:ext cx="23762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an yellow car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MojePC\Local Settings\Temporary Internet Files\Content.IE5\FJDRI5PL\MC900441736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3501008"/>
            <a:ext cx="2743200" cy="274320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40" name="TextovéPole 39"/>
          <p:cNvSpPr txBox="1"/>
          <p:nvPr/>
        </p:nvSpPr>
        <p:spPr>
          <a:xfrm>
            <a:off x="4860032" y="4797152"/>
            <a:ext cx="42351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W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40748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500"/>
                            </p:stCondLst>
                            <p:childTnLst>
                              <p:par>
                                <p:cTn id="4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r>
              <a:rPr lang="en-GB" i="1" dirty="0" smtClean="0">
                <a:solidFill>
                  <a:srgbClr val="009900"/>
                </a:solidFill>
              </a:rPr>
              <a:t>Write the letter into the grid.</a:t>
            </a:r>
            <a:endParaRPr lang="en-GB" i="1" dirty="0">
              <a:solidFill>
                <a:srgbClr val="0099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740352" y="206084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10" name="Obdélník 9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3" name="Obdélník 22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13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1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7" name="Obdélník 26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740352" y="278092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36" name="TextovéPole 35"/>
          <p:cNvSpPr txBox="1"/>
          <p:nvPr/>
        </p:nvSpPr>
        <p:spPr>
          <a:xfrm flipH="1">
            <a:off x="4572000" y="4221088"/>
            <a:ext cx="22322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 black cat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4572000" y="4869160"/>
            <a:ext cx="23042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an black cat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4572000" y="5517232"/>
            <a:ext cx="23762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 blue cat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948264" y="4869160"/>
            <a:ext cx="407484" cy="461665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948264" y="5517232"/>
            <a:ext cx="432048" cy="461665"/>
          </a:xfrm>
          <a:prstGeom prst="rect">
            <a:avLst/>
          </a:prstGeom>
          <a:solidFill>
            <a:srgbClr val="FF505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948264" y="4149080"/>
            <a:ext cx="423514" cy="461665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Documents and Settings\MojePC\Local Settings\Temporary Internet Files\Content.IE5\XP8RJTL4\MC90043625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4365104"/>
            <a:ext cx="1828572" cy="1828572"/>
          </a:xfrm>
          <a:prstGeom prst="rect">
            <a:avLst/>
          </a:prstGeom>
          <a:noFill/>
        </p:spPr>
      </p:pic>
      <p:grpSp>
        <p:nvGrpSpPr>
          <p:cNvPr id="2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9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r>
              <a:rPr lang="en-GB" i="1" dirty="0" smtClean="0">
                <a:solidFill>
                  <a:srgbClr val="009900"/>
                </a:solidFill>
              </a:rPr>
              <a:t>Write the letter into the grid.</a:t>
            </a:r>
            <a:endParaRPr lang="en-GB" i="1" dirty="0">
              <a:solidFill>
                <a:srgbClr val="0099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740352" y="206084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9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3" name="Obdélník 22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13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1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7" name="Obdélník 26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740352" y="278092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36" name="TextovéPole 35"/>
          <p:cNvSpPr txBox="1"/>
          <p:nvPr/>
        </p:nvSpPr>
        <p:spPr>
          <a:xfrm flipH="1">
            <a:off x="5076054" y="4077072"/>
            <a:ext cx="25922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 white T-shirt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740352" y="4869160"/>
            <a:ext cx="407484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740352" y="5589240"/>
            <a:ext cx="432048" cy="46166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W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  <a:solidFill>
            <a:srgbClr val="00B050"/>
          </a:solidFill>
        </p:grpSpPr>
        <p:sp>
          <p:nvSpPr>
            <p:cNvPr id="10" name="Obdélník 9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pic>
        <p:nvPicPr>
          <p:cNvPr id="4098" name="Picture 2" descr="C:\Documents and Settings\MojePC\Local Settings\Temporary Internet Files\Content.IE5\Z9AZ5SRH\MC900057021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2483768" y="4365104"/>
            <a:ext cx="1832458" cy="1613002"/>
          </a:xfrm>
          <a:prstGeom prst="rect">
            <a:avLst/>
          </a:prstGeom>
          <a:noFill/>
        </p:spPr>
      </p:pic>
      <p:sp>
        <p:nvSpPr>
          <p:cNvPr id="43" name="TextovéPole 42"/>
          <p:cNvSpPr txBox="1"/>
          <p:nvPr/>
        </p:nvSpPr>
        <p:spPr>
          <a:xfrm flipH="1">
            <a:off x="5076055" y="4869160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 yellow T-shirt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 flipH="1">
            <a:off x="5076056" y="5589240"/>
            <a:ext cx="25922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 violet T-shirt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740352" y="4149080"/>
            <a:ext cx="389850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40" grpId="0" animBg="1"/>
      <p:bldP spid="41" grpId="0" animBg="1"/>
      <p:bldP spid="43" grpId="0"/>
      <p:bldP spid="44" grpId="0"/>
      <p:bldP spid="4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r>
              <a:rPr lang="en-GB" i="1" dirty="0" smtClean="0">
                <a:solidFill>
                  <a:srgbClr val="009900"/>
                </a:solidFill>
              </a:rPr>
              <a:t>Write the letter into the grid.</a:t>
            </a:r>
            <a:endParaRPr lang="en-GB" i="1" dirty="0">
              <a:solidFill>
                <a:srgbClr val="0099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740352" y="206084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9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3" name="Obdélník 22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13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7" name="Obdélník 26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740352" y="278092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6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36" name="TextovéPole 35"/>
          <p:cNvSpPr txBox="1"/>
          <p:nvPr/>
        </p:nvSpPr>
        <p:spPr>
          <a:xfrm flipH="1">
            <a:off x="5076054" y="4077072"/>
            <a:ext cx="25922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striped a tiger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740352" y="4869160"/>
            <a:ext cx="407484" cy="461665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740352" y="5589240"/>
            <a:ext cx="432048" cy="461665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740352" y="4077072"/>
            <a:ext cx="407484" cy="461665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  <a:solidFill>
            <a:srgbClr val="00B050"/>
          </a:solidFill>
        </p:grpSpPr>
        <p:sp>
          <p:nvSpPr>
            <p:cNvPr id="10" name="Obdélník 9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3" name="TextovéPole 42"/>
          <p:cNvSpPr txBox="1"/>
          <p:nvPr/>
        </p:nvSpPr>
        <p:spPr>
          <a:xfrm flipH="1">
            <a:off x="5076055" y="4869160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 striped tiger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 flipH="1">
            <a:off x="5076056" y="5589240"/>
            <a:ext cx="25922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 tiger striped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1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rgbClr val="FF66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rgbClr val="FF66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pic>
        <p:nvPicPr>
          <p:cNvPr id="5122" name="Picture 2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221088"/>
            <a:ext cx="2143901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40" grpId="0" animBg="1"/>
      <p:bldP spid="41" grpId="0" animBg="1"/>
      <p:bldP spid="42" grpId="0" animBg="1"/>
      <p:bldP spid="43" grpId="0"/>
      <p:bldP spid="4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1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rgbClr val="FF66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rgbClr val="FF66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r>
              <a:rPr lang="en-GB" i="1" dirty="0" smtClean="0">
                <a:solidFill>
                  <a:srgbClr val="009900"/>
                </a:solidFill>
              </a:rPr>
              <a:t>Write the letter into the grid.</a:t>
            </a:r>
            <a:endParaRPr lang="en-GB" i="1" dirty="0">
              <a:solidFill>
                <a:srgbClr val="0099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740352" y="206084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9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3" name="Obdélník 22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740352" y="278092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36" name="TextovéPole 35"/>
          <p:cNvSpPr txBox="1"/>
          <p:nvPr/>
        </p:nvSpPr>
        <p:spPr>
          <a:xfrm flipH="1">
            <a:off x="5076054" y="4077072"/>
            <a:ext cx="25922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 giraffe tall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740352" y="4869160"/>
            <a:ext cx="423514" cy="461665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740352" y="5589240"/>
            <a:ext cx="432048" cy="461665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740352" y="4077072"/>
            <a:ext cx="372218" cy="461665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6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  <a:solidFill>
            <a:srgbClr val="00B050"/>
          </a:solidFill>
        </p:grpSpPr>
        <p:sp>
          <p:nvSpPr>
            <p:cNvPr id="10" name="Obdélník 9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3" name="TextovéPole 42"/>
          <p:cNvSpPr txBox="1"/>
          <p:nvPr/>
        </p:nvSpPr>
        <p:spPr>
          <a:xfrm flipH="1">
            <a:off x="5076055" y="4869160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tall a giraffe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 flipH="1">
            <a:off x="5076056" y="5589240"/>
            <a:ext cx="25922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 tall giraffe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13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pic>
        <p:nvPicPr>
          <p:cNvPr id="6147" name="Picture 3" descr="C:\Documents and Settings\MojePC\Local Settings\Temporary Internet Files\Content.IE5\FJDRI5PL\MC900039993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1547664" y="4005064"/>
            <a:ext cx="1897195" cy="208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40" grpId="0" animBg="1"/>
      <p:bldP spid="41" grpId="0" animBg="1"/>
      <p:bldP spid="42" grpId="0" animBg="1"/>
      <p:bldP spid="43" grpId="0"/>
      <p:bldP spid="4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13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1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rgbClr val="FF66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rgbClr val="FF66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r>
              <a:rPr lang="en-GB" i="1" dirty="0" smtClean="0">
                <a:solidFill>
                  <a:srgbClr val="009900"/>
                </a:solidFill>
              </a:rPr>
              <a:t>Write the letter into the grid.</a:t>
            </a:r>
            <a:endParaRPr lang="en-GB" i="1" dirty="0">
              <a:solidFill>
                <a:srgbClr val="009900"/>
              </a:solidFill>
            </a:endParaRPr>
          </a:p>
        </p:txBody>
      </p:sp>
      <p:grpSp>
        <p:nvGrpSpPr>
          <p:cNvPr id="3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9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5364088" y="2060848"/>
            <a:ext cx="792088" cy="1440160"/>
            <a:chOff x="5364088" y="2060848"/>
            <a:chExt cx="792088" cy="1440160"/>
          </a:xfrm>
        </p:grpSpPr>
        <p:sp>
          <p:nvSpPr>
            <p:cNvPr id="11" name="Obdélník 10"/>
            <p:cNvSpPr/>
            <p:nvPr/>
          </p:nvSpPr>
          <p:spPr>
            <a:xfrm>
              <a:off x="5364088" y="206084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5364088" y="278092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4572000" y="2060848"/>
            <a:ext cx="792088" cy="1440160"/>
            <a:chOff x="4572000" y="2060848"/>
            <a:chExt cx="792088" cy="1440160"/>
          </a:xfrm>
        </p:grpSpPr>
        <p:sp>
          <p:nvSpPr>
            <p:cNvPr id="12" name="Obdélník 11"/>
            <p:cNvSpPr/>
            <p:nvPr/>
          </p:nvSpPr>
          <p:spPr>
            <a:xfrm>
              <a:off x="4572000" y="206084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4572000" y="278092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6948264" y="2060848"/>
            <a:ext cx="792088" cy="1440160"/>
            <a:chOff x="6948264" y="2060848"/>
            <a:chExt cx="792088" cy="1440160"/>
          </a:xfrm>
        </p:grpSpPr>
        <p:sp>
          <p:nvSpPr>
            <p:cNvPr id="15" name="Obdélník 14"/>
            <p:cNvSpPr/>
            <p:nvPr/>
          </p:nvSpPr>
          <p:spPr>
            <a:xfrm>
              <a:off x="6948264" y="206084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6948264" y="278092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6156176" y="2060848"/>
            <a:ext cx="792088" cy="1440160"/>
            <a:chOff x="6156176" y="2060848"/>
            <a:chExt cx="792088" cy="1440160"/>
          </a:xfrm>
        </p:grpSpPr>
        <p:sp>
          <p:nvSpPr>
            <p:cNvPr id="16" name="Obdélník 15"/>
            <p:cNvSpPr/>
            <p:nvPr/>
          </p:nvSpPr>
          <p:spPr>
            <a:xfrm>
              <a:off x="6156176" y="206084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6156176" y="278092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7740352" y="2060848"/>
            <a:ext cx="792088" cy="1440160"/>
            <a:chOff x="7740352" y="2060848"/>
            <a:chExt cx="792088" cy="1440160"/>
          </a:xfrm>
        </p:grpSpPr>
        <p:sp>
          <p:nvSpPr>
            <p:cNvPr id="17" name="Obdélník 16"/>
            <p:cNvSpPr/>
            <p:nvPr/>
          </p:nvSpPr>
          <p:spPr>
            <a:xfrm>
              <a:off x="7740352" y="206084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7740352" y="278092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36" name="TextovéPole 35"/>
          <p:cNvSpPr txBox="1"/>
          <p:nvPr/>
        </p:nvSpPr>
        <p:spPr>
          <a:xfrm flipH="1">
            <a:off x="971600" y="4077072"/>
            <a:ext cx="25922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an white pen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347864" y="4941168"/>
            <a:ext cx="407484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347864" y="5733256"/>
            <a:ext cx="43204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Q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347864" y="4077072"/>
            <a:ext cx="407484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6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  <a:solidFill>
            <a:srgbClr val="00B050"/>
          </a:solidFill>
        </p:grpSpPr>
        <p:sp>
          <p:nvSpPr>
            <p:cNvPr id="10" name="Obdélník 9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3" name="TextovéPole 42"/>
          <p:cNvSpPr txBox="1"/>
          <p:nvPr/>
        </p:nvSpPr>
        <p:spPr>
          <a:xfrm flipH="1">
            <a:off x="971600" y="4941168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 white pen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 flipH="1">
            <a:off x="971600" y="5733256"/>
            <a:ext cx="25922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a white is pen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C:\Documents and Settings\MojePC\Local Settings\Temporary Internet Files\Content.IE5\78IS2UVE\MC9003235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077260"/>
            <a:ext cx="2091781" cy="20945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40" grpId="0" animBg="1"/>
      <p:bldP spid="41" grpId="0" animBg="1"/>
      <p:bldP spid="42" grpId="0" animBg="1"/>
      <p:bldP spid="43" grpId="0"/>
      <p:bldP spid="4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34"/>
          <p:cNvGrpSpPr/>
          <p:nvPr/>
        </p:nvGrpSpPr>
        <p:grpSpPr>
          <a:xfrm>
            <a:off x="4572000" y="2060848"/>
            <a:ext cx="792088" cy="1440160"/>
            <a:chOff x="4572000" y="2060848"/>
            <a:chExt cx="792088" cy="1440160"/>
          </a:xfrm>
        </p:grpSpPr>
        <p:sp>
          <p:nvSpPr>
            <p:cNvPr id="12" name="Obdélník 11"/>
            <p:cNvSpPr/>
            <p:nvPr/>
          </p:nvSpPr>
          <p:spPr>
            <a:xfrm>
              <a:off x="4572000" y="206084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4572000" y="278092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13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1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rgbClr val="FF66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rgbClr val="FF66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r>
              <a:rPr lang="en-GB" i="1" dirty="0" smtClean="0">
                <a:solidFill>
                  <a:srgbClr val="009900"/>
                </a:solidFill>
              </a:rPr>
              <a:t>Write the letter into the grid.</a:t>
            </a:r>
            <a:endParaRPr lang="en-GB" i="1" dirty="0">
              <a:solidFill>
                <a:srgbClr val="009900"/>
              </a:solidFill>
            </a:endParaRPr>
          </a:p>
        </p:txBody>
      </p:sp>
      <p:grpSp>
        <p:nvGrpSpPr>
          <p:cNvPr id="5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9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8" name="Skupina 38"/>
          <p:cNvGrpSpPr/>
          <p:nvPr/>
        </p:nvGrpSpPr>
        <p:grpSpPr>
          <a:xfrm>
            <a:off x="6948264" y="2060848"/>
            <a:ext cx="792088" cy="1440160"/>
            <a:chOff x="6948264" y="2060848"/>
            <a:chExt cx="792088" cy="1440160"/>
          </a:xfrm>
        </p:grpSpPr>
        <p:sp>
          <p:nvSpPr>
            <p:cNvPr id="15" name="Obdélník 14"/>
            <p:cNvSpPr/>
            <p:nvPr/>
          </p:nvSpPr>
          <p:spPr>
            <a:xfrm>
              <a:off x="6948264" y="206084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6948264" y="278092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9" name="Skupina 37"/>
          <p:cNvGrpSpPr/>
          <p:nvPr/>
        </p:nvGrpSpPr>
        <p:grpSpPr>
          <a:xfrm>
            <a:off x="6156176" y="2060848"/>
            <a:ext cx="792088" cy="1440160"/>
            <a:chOff x="6156176" y="2060848"/>
            <a:chExt cx="792088" cy="1440160"/>
          </a:xfrm>
        </p:grpSpPr>
        <p:sp>
          <p:nvSpPr>
            <p:cNvPr id="16" name="Obdélník 15"/>
            <p:cNvSpPr/>
            <p:nvPr/>
          </p:nvSpPr>
          <p:spPr>
            <a:xfrm>
              <a:off x="6156176" y="206084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6156176" y="278092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0" name="Skupina 44"/>
          <p:cNvGrpSpPr/>
          <p:nvPr/>
        </p:nvGrpSpPr>
        <p:grpSpPr>
          <a:xfrm>
            <a:off x="7740352" y="2060848"/>
            <a:ext cx="792088" cy="1440160"/>
            <a:chOff x="7740352" y="2060848"/>
            <a:chExt cx="792088" cy="1440160"/>
          </a:xfrm>
        </p:grpSpPr>
        <p:sp>
          <p:nvSpPr>
            <p:cNvPr id="17" name="Obdélník 16"/>
            <p:cNvSpPr/>
            <p:nvPr/>
          </p:nvSpPr>
          <p:spPr>
            <a:xfrm>
              <a:off x="7740352" y="206084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7740352" y="278092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1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36" name="TextovéPole 35"/>
          <p:cNvSpPr txBox="1"/>
          <p:nvPr/>
        </p:nvSpPr>
        <p:spPr>
          <a:xfrm flipH="1">
            <a:off x="1043608" y="4077072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 bag blue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347864" y="4941168"/>
            <a:ext cx="407484" cy="461665"/>
          </a:xfrm>
          <a:prstGeom prst="rect">
            <a:avLst/>
          </a:prstGeom>
          <a:solidFill>
            <a:srgbClr val="FF00FF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347864" y="5733256"/>
            <a:ext cx="432048" cy="461665"/>
          </a:xfrm>
          <a:prstGeom prst="rect">
            <a:avLst/>
          </a:prstGeom>
          <a:solidFill>
            <a:srgbClr val="FF00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347864" y="4077072"/>
            <a:ext cx="423514" cy="461665"/>
          </a:xfrm>
          <a:prstGeom prst="rect">
            <a:avLst/>
          </a:prstGeom>
          <a:solidFill>
            <a:srgbClr val="FF00FF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G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168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  <a:solidFill>
            <a:srgbClr val="00B050"/>
          </a:solidFill>
        </p:grpSpPr>
        <p:sp>
          <p:nvSpPr>
            <p:cNvPr id="10" name="Obdélník 9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3" name="TextovéPole 42"/>
          <p:cNvSpPr txBox="1"/>
          <p:nvPr/>
        </p:nvSpPr>
        <p:spPr>
          <a:xfrm flipH="1">
            <a:off x="1043608" y="494116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 blue bag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 flipH="1">
            <a:off x="1043608" y="5733256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blue a bag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6" name="Skupina 36"/>
          <p:cNvGrpSpPr/>
          <p:nvPr/>
        </p:nvGrpSpPr>
        <p:grpSpPr>
          <a:xfrm>
            <a:off x="5364088" y="2060848"/>
            <a:ext cx="792088" cy="1440160"/>
            <a:chOff x="5364088" y="2060848"/>
            <a:chExt cx="792088" cy="1440160"/>
          </a:xfrm>
        </p:grpSpPr>
        <p:sp>
          <p:nvSpPr>
            <p:cNvPr id="11" name="Obdélník 10"/>
            <p:cNvSpPr/>
            <p:nvPr/>
          </p:nvSpPr>
          <p:spPr>
            <a:xfrm>
              <a:off x="5364088" y="206084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5364088" y="278092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pic>
        <p:nvPicPr>
          <p:cNvPr id="8194" name="Picture 2" descr="C:\Documents and Settings\MojePC\Local Settings\Temporary Internet Files\Content.IE5\78IS2UVE\MC9003963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3861048"/>
            <a:ext cx="2339858" cy="24734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40" grpId="0" animBg="1"/>
      <p:bldP spid="41" grpId="0" animBg="1"/>
      <p:bldP spid="42" grpId="0" animBg="1"/>
      <p:bldP spid="43" grpId="0"/>
      <p:bldP spid="4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Skupina 36"/>
          <p:cNvGrpSpPr/>
          <p:nvPr/>
        </p:nvGrpSpPr>
        <p:grpSpPr>
          <a:xfrm>
            <a:off x="5364088" y="2060848"/>
            <a:ext cx="792088" cy="1440160"/>
            <a:chOff x="5364088" y="2060848"/>
            <a:chExt cx="792088" cy="1440160"/>
          </a:xfrm>
        </p:grpSpPr>
        <p:sp>
          <p:nvSpPr>
            <p:cNvPr id="11" name="Obdélník 10"/>
            <p:cNvSpPr/>
            <p:nvPr/>
          </p:nvSpPr>
          <p:spPr>
            <a:xfrm>
              <a:off x="5364088" y="206084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5364088" y="278092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" name="Skupina 34"/>
          <p:cNvGrpSpPr/>
          <p:nvPr/>
        </p:nvGrpSpPr>
        <p:grpSpPr>
          <a:xfrm>
            <a:off x="4572000" y="2060848"/>
            <a:ext cx="792088" cy="1440160"/>
            <a:chOff x="4572000" y="2060848"/>
            <a:chExt cx="792088" cy="1440160"/>
          </a:xfrm>
        </p:grpSpPr>
        <p:sp>
          <p:nvSpPr>
            <p:cNvPr id="12" name="Obdélník 11"/>
            <p:cNvSpPr/>
            <p:nvPr/>
          </p:nvSpPr>
          <p:spPr>
            <a:xfrm>
              <a:off x="4572000" y="206084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4572000" y="278092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13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1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rgbClr val="FF66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rgbClr val="FF66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r>
              <a:rPr lang="en-GB" i="1" dirty="0" smtClean="0">
                <a:solidFill>
                  <a:srgbClr val="009900"/>
                </a:solidFill>
              </a:rPr>
              <a:t>Write the letter into the grid.</a:t>
            </a:r>
            <a:endParaRPr lang="en-GB" i="1" dirty="0">
              <a:solidFill>
                <a:srgbClr val="009900"/>
              </a:solidFill>
            </a:endParaRPr>
          </a:p>
        </p:txBody>
      </p:sp>
      <p:grpSp>
        <p:nvGrpSpPr>
          <p:cNvPr id="6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9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38"/>
          <p:cNvGrpSpPr/>
          <p:nvPr/>
        </p:nvGrpSpPr>
        <p:grpSpPr>
          <a:xfrm>
            <a:off x="6948264" y="2060848"/>
            <a:ext cx="792088" cy="1440160"/>
            <a:chOff x="6948264" y="2060848"/>
            <a:chExt cx="792088" cy="1440160"/>
          </a:xfrm>
        </p:grpSpPr>
        <p:sp>
          <p:nvSpPr>
            <p:cNvPr id="15" name="Obdélník 14"/>
            <p:cNvSpPr/>
            <p:nvPr/>
          </p:nvSpPr>
          <p:spPr>
            <a:xfrm>
              <a:off x="6948264" y="206084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6948264" y="278092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9" name="Skupina 44"/>
          <p:cNvGrpSpPr/>
          <p:nvPr/>
        </p:nvGrpSpPr>
        <p:grpSpPr>
          <a:xfrm>
            <a:off x="7740352" y="2060848"/>
            <a:ext cx="792088" cy="1440160"/>
            <a:chOff x="7740352" y="2060848"/>
            <a:chExt cx="792088" cy="1440160"/>
          </a:xfrm>
        </p:grpSpPr>
        <p:sp>
          <p:nvSpPr>
            <p:cNvPr id="17" name="Obdélník 16"/>
            <p:cNvSpPr/>
            <p:nvPr/>
          </p:nvSpPr>
          <p:spPr>
            <a:xfrm>
              <a:off x="7740352" y="206084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7740352" y="278092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0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36" name="TextovéPole 35"/>
          <p:cNvSpPr txBox="1"/>
          <p:nvPr/>
        </p:nvSpPr>
        <p:spPr>
          <a:xfrm flipH="1">
            <a:off x="1043608" y="4077072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 grey umbrella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923928" y="4941168"/>
            <a:ext cx="407484" cy="461665"/>
          </a:xfrm>
          <a:prstGeom prst="rect">
            <a:avLst/>
          </a:prstGeom>
          <a:solidFill>
            <a:srgbClr val="6633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923928" y="5733256"/>
            <a:ext cx="432048" cy="461665"/>
          </a:xfrm>
          <a:prstGeom prst="rect">
            <a:avLst/>
          </a:prstGeom>
          <a:solidFill>
            <a:srgbClr val="6633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923928" y="4077072"/>
            <a:ext cx="423514" cy="461665"/>
          </a:xfrm>
          <a:prstGeom prst="rect">
            <a:avLst/>
          </a:prstGeom>
          <a:solidFill>
            <a:srgbClr val="6633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1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  <a:solidFill>
            <a:srgbClr val="00B050"/>
          </a:solidFill>
        </p:grpSpPr>
        <p:sp>
          <p:nvSpPr>
            <p:cNvPr id="10" name="Obdélník 9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3" name="TextovéPole 42"/>
          <p:cNvSpPr txBox="1"/>
          <p:nvPr/>
        </p:nvSpPr>
        <p:spPr>
          <a:xfrm flipH="1">
            <a:off x="1043608" y="4941168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an grey umbrella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 flipH="1">
            <a:off x="1043608" y="5733256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grey an umbrella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8" name="Skupina 37"/>
          <p:cNvGrpSpPr/>
          <p:nvPr/>
        </p:nvGrpSpPr>
        <p:grpSpPr>
          <a:xfrm>
            <a:off x="6156176" y="2060848"/>
            <a:ext cx="792088" cy="1440160"/>
            <a:chOff x="6156176" y="2060848"/>
            <a:chExt cx="792088" cy="1440160"/>
          </a:xfrm>
          <a:solidFill>
            <a:srgbClr val="663300"/>
          </a:solidFill>
        </p:grpSpPr>
        <p:sp>
          <p:nvSpPr>
            <p:cNvPr id="16" name="Obdélník 15"/>
            <p:cNvSpPr/>
            <p:nvPr/>
          </p:nvSpPr>
          <p:spPr>
            <a:xfrm>
              <a:off x="6156176" y="2060848"/>
              <a:ext cx="792088" cy="7200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6156176" y="2780928"/>
              <a:ext cx="792088" cy="7200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pic>
        <p:nvPicPr>
          <p:cNvPr id="9224" name="Picture 8" descr="C:\Documents and Settings\MojePC\Local Settings\Temporary Internet Files\Content.IE5\00IJC5JB\MC9004242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4437112"/>
            <a:ext cx="1911350" cy="18573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5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40" grpId="0" animBg="1"/>
      <p:bldP spid="41" grpId="0" animBg="1"/>
      <p:bldP spid="42" grpId="0" animBg="1"/>
      <p:bldP spid="43" grpId="0"/>
      <p:bldP spid="4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Skupina 37"/>
          <p:cNvGrpSpPr/>
          <p:nvPr/>
        </p:nvGrpSpPr>
        <p:grpSpPr>
          <a:xfrm>
            <a:off x="6156176" y="2060848"/>
            <a:ext cx="792088" cy="1440160"/>
            <a:chOff x="6156176" y="2060848"/>
            <a:chExt cx="792088" cy="1440160"/>
          </a:xfrm>
          <a:solidFill>
            <a:srgbClr val="663300"/>
          </a:solidFill>
        </p:grpSpPr>
        <p:sp>
          <p:nvSpPr>
            <p:cNvPr id="16" name="Obdélník 15"/>
            <p:cNvSpPr/>
            <p:nvPr/>
          </p:nvSpPr>
          <p:spPr>
            <a:xfrm>
              <a:off x="6156176" y="2060848"/>
              <a:ext cx="792088" cy="7200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6156176" y="2780928"/>
              <a:ext cx="792088" cy="7200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" name="Skupina 36"/>
          <p:cNvGrpSpPr/>
          <p:nvPr/>
        </p:nvGrpSpPr>
        <p:grpSpPr>
          <a:xfrm>
            <a:off x="5364088" y="2060848"/>
            <a:ext cx="792088" cy="1440160"/>
            <a:chOff x="5364088" y="2060848"/>
            <a:chExt cx="792088" cy="1440160"/>
          </a:xfrm>
        </p:grpSpPr>
        <p:sp>
          <p:nvSpPr>
            <p:cNvPr id="11" name="Obdélník 10"/>
            <p:cNvSpPr/>
            <p:nvPr/>
          </p:nvSpPr>
          <p:spPr>
            <a:xfrm>
              <a:off x="5364088" y="206084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5364088" y="278092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" name="Skupina 34"/>
          <p:cNvGrpSpPr/>
          <p:nvPr/>
        </p:nvGrpSpPr>
        <p:grpSpPr>
          <a:xfrm>
            <a:off x="4572000" y="2060848"/>
            <a:ext cx="792088" cy="1440160"/>
            <a:chOff x="4572000" y="2060848"/>
            <a:chExt cx="792088" cy="1440160"/>
          </a:xfrm>
        </p:grpSpPr>
        <p:sp>
          <p:nvSpPr>
            <p:cNvPr id="12" name="Obdélník 11"/>
            <p:cNvSpPr/>
            <p:nvPr/>
          </p:nvSpPr>
          <p:spPr>
            <a:xfrm>
              <a:off x="4572000" y="206084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4572000" y="278092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13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1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rgbClr val="FF66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rgbClr val="FF66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r>
              <a:rPr lang="en-GB" i="1" dirty="0" smtClean="0">
                <a:solidFill>
                  <a:srgbClr val="009900"/>
                </a:solidFill>
              </a:rPr>
              <a:t>Write the letter into the grid.</a:t>
            </a:r>
            <a:endParaRPr lang="en-GB" i="1" dirty="0">
              <a:solidFill>
                <a:srgbClr val="009900"/>
              </a:solidFill>
            </a:endParaRPr>
          </a:p>
        </p:txBody>
      </p:sp>
      <p:grpSp>
        <p:nvGrpSpPr>
          <p:cNvPr id="7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9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9" name="Skupina 44"/>
          <p:cNvGrpSpPr/>
          <p:nvPr/>
        </p:nvGrpSpPr>
        <p:grpSpPr>
          <a:xfrm>
            <a:off x="7740352" y="2060848"/>
            <a:ext cx="792088" cy="1440160"/>
            <a:chOff x="7740352" y="2060848"/>
            <a:chExt cx="792088" cy="1440160"/>
          </a:xfrm>
        </p:grpSpPr>
        <p:sp>
          <p:nvSpPr>
            <p:cNvPr id="17" name="Obdélník 16"/>
            <p:cNvSpPr/>
            <p:nvPr/>
          </p:nvSpPr>
          <p:spPr>
            <a:xfrm>
              <a:off x="7740352" y="206084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7740352" y="278092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0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36" name="TextovéPole 35"/>
          <p:cNvSpPr txBox="1"/>
          <p:nvPr/>
        </p:nvSpPr>
        <p:spPr>
          <a:xfrm flipH="1">
            <a:off x="1043608" y="4077072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 red an apple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923928" y="4941168"/>
            <a:ext cx="407484" cy="461665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923928" y="5733256"/>
            <a:ext cx="432048" cy="461665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923928" y="4077072"/>
            <a:ext cx="389850" cy="461665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1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  <a:solidFill>
            <a:srgbClr val="00B050"/>
          </a:solidFill>
        </p:grpSpPr>
        <p:sp>
          <p:nvSpPr>
            <p:cNvPr id="10" name="Obdélník 9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3" name="TextovéPole 42"/>
          <p:cNvSpPr txBox="1"/>
          <p:nvPr/>
        </p:nvSpPr>
        <p:spPr>
          <a:xfrm flipH="1">
            <a:off x="1043608" y="4941168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an apple a red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 flipH="1">
            <a:off x="1043608" y="573325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 red apple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8" name="Skupina 38"/>
          <p:cNvGrpSpPr/>
          <p:nvPr/>
        </p:nvGrpSpPr>
        <p:grpSpPr>
          <a:xfrm>
            <a:off x="6948264" y="2060848"/>
            <a:ext cx="792088" cy="1440160"/>
            <a:chOff x="6948264" y="2060848"/>
            <a:chExt cx="792088" cy="1440160"/>
          </a:xfrm>
        </p:grpSpPr>
        <p:sp>
          <p:nvSpPr>
            <p:cNvPr id="15" name="Obdélník 14"/>
            <p:cNvSpPr/>
            <p:nvPr/>
          </p:nvSpPr>
          <p:spPr>
            <a:xfrm>
              <a:off x="6948264" y="206084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6948264" y="278092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0247" name="Group 7"/>
          <p:cNvGrpSpPr>
            <a:grpSpLocks noChangeAspect="1"/>
          </p:cNvGrpSpPr>
          <p:nvPr/>
        </p:nvGrpSpPr>
        <p:grpSpPr bwMode="auto">
          <a:xfrm rot="970759">
            <a:off x="5428911" y="4371766"/>
            <a:ext cx="2376264" cy="1836715"/>
            <a:chOff x="3379" y="2931"/>
            <a:chExt cx="1057" cy="817"/>
          </a:xfrm>
        </p:grpSpPr>
        <p:sp>
          <p:nvSpPr>
            <p:cNvPr id="10246" name="AutoShape 6"/>
            <p:cNvSpPr>
              <a:spLocks noChangeAspect="1" noChangeArrowheads="1" noTextEdit="1"/>
            </p:cNvSpPr>
            <p:nvPr/>
          </p:nvSpPr>
          <p:spPr bwMode="auto">
            <a:xfrm>
              <a:off x="3379" y="2931"/>
              <a:ext cx="1057" cy="81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1" name="Freeform 11"/>
            <p:cNvSpPr>
              <a:spLocks/>
            </p:cNvSpPr>
            <p:nvPr/>
          </p:nvSpPr>
          <p:spPr bwMode="auto">
            <a:xfrm>
              <a:off x="3696" y="2951"/>
              <a:ext cx="167" cy="159"/>
            </a:xfrm>
            <a:custGeom>
              <a:avLst/>
              <a:gdLst/>
              <a:ahLst/>
              <a:cxnLst>
                <a:cxn ang="0">
                  <a:pos x="333" y="280"/>
                </a:cxn>
                <a:cxn ang="0">
                  <a:pos x="333" y="270"/>
                </a:cxn>
                <a:cxn ang="0">
                  <a:pos x="333" y="261"/>
                </a:cxn>
                <a:cxn ang="0">
                  <a:pos x="333" y="251"/>
                </a:cxn>
                <a:cxn ang="0">
                  <a:pos x="333" y="238"/>
                </a:cxn>
                <a:cxn ang="0">
                  <a:pos x="333" y="226"/>
                </a:cxn>
                <a:cxn ang="0">
                  <a:pos x="331" y="219"/>
                </a:cxn>
                <a:cxn ang="0">
                  <a:pos x="331" y="209"/>
                </a:cxn>
                <a:cxn ang="0">
                  <a:pos x="329" y="202"/>
                </a:cxn>
                <a:cxn ang="0">
                  <a:pos x="327" y="194"/>
                </a:cxn>
                <a:cxn ang="0">
                  <a:pos x="325" y="184"/>
                </a:cxn>
                <a:cxn ang="0">
                  <a:pos x="321" y="175"/>
                </a:cxn>
                <a:cxn ang="0">
                  <a:pos x="318" y="165"/>
                </a:cxn>
                <a:cxn ang="0">
                  <a:pos x="314" y="156"/>
                </a:cxn>
                <a:cxn ang="0">
                  <a:pos x="308" y="146"/>
                </a:cxn>
                <a:cxn ang="0">
                  <a:pos x="304" y="137"/>
                </a:cxn>
                <a:cxn ang="0">
                  <a:pos x="299" y="129"/>
                </a:cxn>
                <a:cxn ang="0">
                  <a:pos x="291" y="120"/>
                </a:cxn>
                <a:cxn ang="0">
                  <a:pos x="283" y="110"/>
                </a:cxn>
                <a:cxn ang="0">
                  <a:pos x="274" y="101"/>
                </a:cxn>
                <a:cxn ang="0">
                  <a:pos x="266" y="91"/>
                </a:cxn>
                <a:cxn ang="0">
                  <a:pos x="255" y="84"/>
                </a:cxn>
                <a:cxn ang="0">
                  <a:pos x="245" y="74"/>
                </a:cxn>
                <a:cxn ang="0">
                  <a:pos x="232" y="67"/>
                </a:cxn>
                <a:cxn ang="0">
                  <a:pos x="221" y="59"/>
                </a:cxn>
                <a:cxn ang="0">
                  <a:pos x="205" y="51"/>
                </a:cxn>
                <a:cxn ang="0">
                  <a:pos x="192" y="44"/>
                </a:cxn>
                <a:cxn ang="0">
                  <a:pos x="179" y="38"/>
                </a:cxn>
                <a:cxn ang="0">
                  <a:pos x="167" y="32"/>
                </a:cxn>
                <a:cxn ang="0">
                  <a:pos x="154" y="28"/>
                </a:cxn>
                <a:cxn ang="0">
                  <a:pos x="143" y="23"/>
                </a:cxn>
                <a:cxn ang="0">
                  <a:pos x="131" y="19"/>
                </a:cxn>
                <a:cxn ang="0">
                  <a:pos x="120" y="15"/>
                </a:cxn>
                <a:cxn ang="0">
                  <a:pos x="110" y="11"/>
                </a:cxn>
                <a:cxn ang="0">
                  <a:pos x="101" y="9"/>
                </a:cxn>
                <a:cxn ang="0">
                  <a:pos x="91" y="6"/>
                </a:cxn>
                <a:cxn ang="0">
                  <a:pos x="84" y="4"/>
                </a:cxn>
                <a:cxn ang="0">
                  <a:pos x="74" y="4"/>
                </a:cxn>
                <a:cxn ang="0">
                  <a:pos x="67" y="2"/>
                </a:cxn>
                <a:cxn ang="0">
                  <a:pos x="55" y="2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21" y="2"/>
                </a:cxn>
                <a:cxn ang="0">
                  <a:pos x="13" y="4"/>
                </a:cxn>
                <a:cxn ang="0">
                  <a:pos x="6" y="6"/>
                </a:cxn>
                <a:cxn ang="0">
                  <a:pos x="0" y="8"/>
                </a:cxn>
                <a:cxn ang="0">
                  <a:pos x="249" y="291"/>
                </a:cxn>
                <a:cxn ang="0">
                  <a:pos x="333" y="281"/>
                </a:cxn>
              </a:cxnLst>
              <a:rect l="0" t="0" r="r" b="b"/>
              <a:pathLst>
                <a:path w="335" h="318">
                  <a:moveTo>
                    <a:pt x="333" y="281"/>
                  </a:moveTo>
                  <a:lnTo>
                    <a:pt x="333" y="280"/>
                  </a:lnTo>
                  <a:lnTo>
                    <a:pt x="333" y="274"/>
                  </a:lnTo>
                  <a:lnTo>
                    <a:pt x="333" y="270"/>
                  </a:lnTo>
                  <a:lnTo>
                    <a:pt x="333" y="266"/>
                  </a:lnTo>
                  <a:lnTo>
                    <a:pt x="333" y="261"/>
                  </a:lnTo>
                  <a:lnTo>
                    <a:pt x="335" y="257"/>
                  </a:lnTo>
                  <a:lnTo>
                    <a:pt x="333" y="251"/>
                  </a:lnTo>
                  <a:lnTo>
                    <a:pt x="333" y="243"/>
                  </a:lnTo>
                  <a:lnTo>
                    <a:pt x="333" y="238"/>
                  </a:lnTo>
                  <a:lnTo>
                    <a:pt x="333" y="230"/>
                  </a:lnTo>
                  <a:lnTo>
                    <a:pt x="333" y="226"/>
                  </a:lnTo>
                  <a:lnTo>
                    <a:pt x="333" y="223"/>
                  </a:lnTo>
                  <a:lnTo>
                    <a:pt x="331" y="219"/>
                  </a:lnTo>
                  <a:lnTo>
                    <a:pt x="331" y="215"/>
                  </a:lnTo>
                  <a:lnTo>
                    <a:pt x="331" y="209"/>
                  </a:lnTo>
                  <a:lnTo>
                    <a:pt x="331" y="205"/>
                  </a:lnTo>
                  <a:lnTo>
                    <a:pt x="329" y="202"/>
                  </a:lnTo>
                  <a:lnTo>
                    <a:pt x="329" y="198"/>
                  </a:lnTo>
                  <a:lnTo>
                    <a:pt x="327" y="194"/>
                  </a:lnTo>
                  <a:lnTo>
                    <a:pt x="327" y="188"/>
                  </a:lnTo>
                  <a:lnTo>
                    <a:pt x="325" y="184"/>
                  </a:lnTo>
                  <a:lnTo>
                    <a:pt x="323" y="181"/>
                  </a:lnTo>
                  <a:lnTo>
                    <a:pt x="321" y="175"/>
                  </a:lnTo>
                  <a:lnTo>
                    <a:pt x="319" y="171"/>
                  </a:lnTo>
                  <a:lnTo>
                    <a:pt x="318" y="165"/>
                  </a:lnTo>
                  <a:lnTo>
                    <a:pt x="316" y="162"/>
                  </a:lnTo>
                  <a:lnTo>
                    <a:pt x="314" y="156"/>
                  </a:lnTo>
                  <a:lnTo>
                    <a:pt x="312" y="152"/>
                  </a:lnTo>
                  <a:lnTo>
                    <a:pt x="308" y="146"/>
                  </a:lnTo>
                  <a:lnTo>
                    <a:pt x="306" y="143"/>
                  </a:lnTo>
                  <a:lnTo>
                    <a:pt x="304" y="137"/>
                  </a:lnTo>
                  <a:lnTo>
                    <a:pt x="300" y="133"/>
                  </a:lnTo>
                  <a:lnTo>
                    <a:pt x="299" y="129"/>
                  </a:lnTo>
                  <a:lnTo>
                    <a:pt x="295" y="124"/>
                  </a:lnTo>
                  <a:lnTo>
                    <a:pt x="291" y="120"/>
                  </a:lnTo>
                  <a:lnTo>
                    <a:pt x="287" y="114"/>
                  </a:lnTo>
                  <a:lnTo>
                    <a:pt x="283" y="110"/>
                  </a:lnTo>
                  <a:lnTo>
                    <a:pt x="280" y="106"/>
                  </a:lnTo>
                  <a:lnTo>
                    <a:pt x="274" y="101"/>
                  </a:lnTo>
                  <a:lnTo>
                    <a:pt x="270" y="97"/>
                  </a:lnTo>
                  <a:lnTo>
                    <a:pt x="266" y="91"/>
                  </a:lnTo>
                  <a:lnTo>
                    <a:pt x="261" y="87"/>
                  </a:lnTo>
                  <a:lnTo>
                    <a:pt x="255" y="84"/>
                  </a:lnTo>
                  <a:lnTo>
                    <a:pt x="249" y="78"/>
                  </a:lnTo>
                  <a:lnTo>
                    <a:pt x="245" y="74"/>
                  </a:lnTo>
                  <a:lnTo>
                    <a:pt x="240" y="70"/>
                  </a:lnTo>
                  <a:lnTo>
                    <a:pt x="232" y="67"/>
                  </a:lnTo>
                  <a:lnTo>
                    <a:pt x="226" y="63"/>
                  </a:lnTo>
                  <a:lnTo>
                    <a:pt x="221" y="59"/>
                  </a:lnTo>
                  <a:lnTo>
                    <a:pt x="213" y="55"/>
                  </a:lnTo>
                  <a:lnTo>
                    <a:pt x="205" y="51"/>
                  </a:lnTo>
                  <a:lnTo>
                    <a:pt x="200" y="48"/>
                  </a:lnTo>
                  <a:lnTo>
                    <a:pt x="192" y="44"/>
                  </a:lnTo>
                  <a:lnTo>
                    <a:pt x="184" y="40"/>
                  </a:lnTo>
                  <a:lnTo>
                    <a:pt x="179" y="38"/>
                  </a:lnTo>
                  <a:lnTo>
                    <a:pt x="173" y="34"/>
                  </a:lnTo>
                  <a:lnTo>
                    <a:pt x="167" y="32"/>
                  </a:lnTo>
                  <a:lnTo>
                    <a:pt x="160" y="30"/>
                  </a:lnTo>
                  <a:lnTo>
                    <a:pt x="154" y="28"/>
                  </a:lnTo>
                  <a:lnTo>
                    <a:pt x="148" y="25"/>
                  </a:lnTo>
                  <a:lnTo>
                    <a:pt x="143" y="23"/>
                  </a:lnTo>
                  <a:lnTo>
                    <a:pt x="137" y="21"/>
                  </a:lnTo>
                  <a:lnTo>
                    <a:pt x="131" y="19"/>
                  </a:lnTo>
                  <a:lnTo>
                    <a:pt x="126" y="17"/>
                  </a:lnTo>
                  <a:lnTo>
                    <a:pt x="120" y="15"/>
                  </a:lnTo>
                  <a:lnTo>
                    <a:pt x="116" y="13"/>
                  </a:lnTo>
                  <a:lnTo>
                    <a:pt x="110" y="11"/>
                  </a:lnTo>
                  <a:lnTo>
                    <a:pt x="105" y="11"/>
                  </a:lnTo>
                  <a:lnTo>
                    <a:pt x="101" y="9"/>
                  </a:lnTo>
                  <a:lnTo>
                    <a:pt x="97" y="8"/>
                  </a:lnTo>
                  <a:lnTo>
                    <a:pt x="91" y="6"/>
                  </a:lnTo>
                  <a:lnTo>
                    <a:pt x="88" y="6"/>
                  </a:lnTo>
                  <a:lnTo>
                    <a:pt x="84" y="4"/>
                  </a:lnTo>
                  <a:lnTo>
                    <a:pt x="78" y="4"/>
                  </a:lnTo>
                  <a:lnTo>
                    <a:pt x="74" y="4"/>
                  </a:lnTo>
                  <a:lnTo>
                    <a:pt x="70" y="4"/>
                  </a:lnTo>
                  <a:lnTo>
                    <a:pt x="67" y="2"/>
                  </a:lnTo>
                  <a:lnTo>
                    <a:pt x="63" y="2"/>
                  </a:lnTo>
                  <a:lnTo>
                    <a:pt x="55" y="2"/>
                  </a:lnTo>
                  <a:lnTo>
                    <a:pt x="49" y="2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27" y="2"/>
                  </a:lnTo>
                  <a:lnTo>
                    <a:pt x="21" y="2"/>
                  </a:lnTo>
                  <a:lnTo>
                    <a:pt x="17" y="2"/>
                  </a:lnTo>
                  <a:lnTo>
                    <a:pt x="13" y="4"/>
                  </a:lnTo>
                  <a:lnTo>
                    <a:pt x="11" y="4"/>
                  </a:lnTo>
                  <a:lnTo>
                    <a:pt x="6" y="6"/>
                  </a:lnTo>
                  <a:lnTo>
                    <a:pt x="2" y="8"/>
                  </a:lnTo>
                  <a:lnTo>
                    <a:pt x="0" y="8"/>
                  </a:lnTo>
                  <a:lnTo>
                    <a:pt x="0" y="9"/>
                  </a:lnTo>
                  <a:lnTo>
                    <a:pt x="249" y="291"/>
                  </a:lnTo>
                  <a:lnTo>
                    <a:pt x="314" y="318"/>
                  </a:lnTo>
                  <a:lnTo>
                    <a:pt x="333" y="281"/>
                  </a:lnTo>
                  <a:lnTo>
                    <a:pt x="333" y="281"/>
                  </a:lnTo>
                  <a:close/>
                </a:path>
              </a:pathLst>
            </a:custGeom>
            <a:solidFill>
              <a:srgbClr val="2B6B17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2" name="Freeform 12"/>
            <p:cNvSpPr>
              <a:spLocks/>
            </p:cNvSpPr>
            <p:nvPr/>
          </p:nvSpPr>
          <p:spPr bwMode="auto">
            <a:xfrm>
              <a:off x="3584" y="3076"/>
              <a:ext cx="594" cy="547"/>
            </a:xfrm>
            <a:custGeom>
              <a:avLst/>
              <a:gdLst/>
              <a:ahLst/>
              <a:cxnLst>
                <a:cxn ang="0">
                  <a:pos x="496" y="21"/>
                </a:cxn>
                <a:cxn ang="0">
                  <a:pos x="456" y="2"/>
                </a:cxn>
                <a:cxn ang="0">
                  <a:pos x="416" y="0"/>
                </a:cxn>
                <a:cxn ang="0">
                  <a:pos x="365" y="4"/>
                </a:cxn>
                <a:cxn ang="0">
                  <a:pos x="298" y="23"/>
                </a:cxn>
                <a:cxn ang="0">
                  <a:pos x="218" y="59"/>
                </a:cxn>
                <a:cxn ang="0">
                  <a:pos x="146" y="101"/>
                </a:cxn>
                <a:cxn ang="0">
                  <a:pos x="87" y="150"/>
                </a:cxn>
                <a:cxn ang="0">
                  <a:pos x="43" y="206"/>
                </a:cxn>
                <a:cxn ang="0">
                  <a:pos x="13" y="268"/>
                </a:cxn>
                <a:cxn ang="0">
                  <a:pos x="0" y="339"/>
                </a:cxn>
                <a:cxn ang="0">
                  <a:pos x="3" y="417"/>
                </a:cxn>
                <a:cxn ang="0">
                  <a:pos x="28" y="502"/>
                </a:cxn>
                <a:cxn ang="0">
                  <a:pos x="68" y="594"/>
                </a:cxn>
                <a:cxn ang="0">
                  <a:pos x="104" y="683"/>
                </a:cxn>
                <a:cxn ang="0">
                  <a:pos x="131" y="767"/>
                </a:cxn>
                <a:cxn ang="0">
                  <a:pos x="156" y="841"/>
                </a:cxn>
                <a:cxn ang="0">
                  <a:pos x="176" y="906"/>
                </a:cxn>
                <a:cxn ang="0">
                  <a:pos x="199" y="961"/>
                </a:cxn>
                <a:cxn ang="0">
                  <a:pos x="226" y="1003"/>
                </a:cxn>
                <a:cxn ang="0">
                  <a:pos x="258" y="1033"/>
                </a:cxn>
                <a:cxn ang="0">
                  <a:pos x="300" y="1052"/>
                </a:cxn>
                <a:cxn ang="0">
                  <a:pos x="342" y="1054"/>
                </a:cxn>
                <a:cxn ang="0">
                  <a:pos x="380" y="1048"/>
                </a:cxn>
                <a:cxn ang="0">
                  <a:pos x="418" y="1035"/>
                </a:cxn>
                <a:cxn ang="0">
                  <a:pos x="452" y="1020"/>
                </a:cxn>
                <a:cxn ang="0">
                  <a:pos x="494" y="999"/>
                </a:cxn>
                <a:cxn ang="0">
                  <a:pos x="545" y="993"/>
                </a:cxn>
                <a:cxn ang="0">
                  <a:pos x="591" y="1016"/>
                </a:cxn>
                <a:cxn ang="0">
                  <a:pos x="621" y="1031"/>
                </a:cxn>
                <a:cxn ang="0">
                  <a:pos x="657" y="1048"/>
                </a:cxn>
                <a:cxn ang="0">
                  <a:pos x="692" y="1065"/>
                </a:cxn>
                <a:cxn ang="0">
                  <a:pos x="726" y="1079"/>
                </a:cxn>
                <a:cxn ang="0">
                  <a:pos x="762" y="1090"/>
                </a:cxn>
                <a:cxn ang="0">
                  <a:pos x="809" y="1090"/>
                </a:cxn>
                <a:cxn ang="0">
                  <a:pos x="846" y="1071"/>
                </a:cxn>
                <a:cxn ang="0">
                  <a:pos x="891" y="1039"/>
                </a:cxn>
                <a:cxn ang="0">
                  <a:pos x="943" y="991"/>
                </a:cxn>
                <a:cxn ang="0">
                  <a:pos x="1000" y="927"/>
                </a:cxn>
                <a:cxn ang="0">
                  <a:pos x="1053" y="850"/>
                </a:cxn>
                <a:cxn ang="0">
                  <a:pos x="1104" y="755"/>
                </a:cxn>
                <a:cxn ang="0">
                  <a:pos x="1150" y="649"/>
                </a:cxn>
                <a:cxn ang="0">
                  <a:pos x="1180" y="533"/>
                </a:cxn>
                <a:cxn ang="0">
                  <a:pos x="1188" y="430"/>
                </a:cxn>
                <a:cxn ang="0">
                  <a:pos x="1173" y="341"/>
                </a:cxn>
                <a:cxn ang="0">
                  <a:pos x="1144" y="266"/>
                </a:cxn>
                <a:cxn ang="0">
                  <a:pos x="1104" y="204"/>
                </a:cxn>
                <a:cxn ang="0">
                  <a:pos x="1059" y="152"/>
                </a:cxn>
                <a:cxn ang="0">
                  <a:pos x="1011" y="114"/>
                </a:cxn>
                <a:cxn ang="0">
                  <a:pos x="965" y="84"/>
                </a:cxn>
                <a:cxn ang="0">
                  <a:pos x="924" y="63"/>
                </a:cxn>
                <a:cxn ang="0">
                  <a:pos x="880" y="48"/>
                </a:cxn>
                <a:cxn ang="0">
                  <a:pos x="836" y="36"/>
                </a:cxn>
                <a:cxn ang="0">
                  <a:pos x="794" y="32"/>
                </a:cxn>
                <a:cxn ang="0">
                  <a:pos x="752" y="31"/>
                </a:cxn>
                <a:cxn ang="0">
                  <a:pos x="714" y="32"/>
                </a:cxn>
                <a:cxn ang="0">
                  <a:pos x="678" y="34"/>
                </a:cxn>
                <a:cxn ang="0">
                  <a:pos x="635" y="38"/>
                </a:cxn>
                <a:cxn ang="0">
                  <a:pos x="591" y="42"/>
                </a:cxn>
                <a:cxn ang="0">
                  <a:pos x="551" y="44"/>
                </a:cxn>
                <a:cxn ang="0">
                  <a:pos x="521" y="46"/>
                </a:cxn>
              </a:cxnLst>
              <a:rect l="0" t="0" r="r" b="b"/>
              <a:pathLst>
                <a:path w="1188" h="1096">
                  <a:moveTo>
                    <a:pt x="521" y="46"/>
                  </a:moveTo>
                  <a:lnTo>
                    <a:pt x="519" y="44"/>
                  </a:lnTo>
                  <a:lnTo>
                    <a:pt x="517" y="40"/>
                  </a:lnTo>
                  <a:lnTo>
                    <a:pt x="513" y="36"/>
                  </a:lnTo>
                  <a:lnTo>
                    <a:pt x="509" y="31"/>
                  </a:lnTo>
                  <a:lnTo>
                    <a:pt x="505" y="27"/>
                  </a:lnTo>
                  <a:lnTo>
                    <a:pt x="502" y="23"/>
                  </a:lnTo>
                  <a:lnTo>
                    <a:pt x="496" y="21"/>
                  </a:lnTo>
                  <a:lnTo>
                    <a:pt x="492" y="17"/>
                  </a:lnTo>
                  <a:lnTo>
                    <a:pt x="486" y="13"/>
                  </a:lnTo>
                  <a:lnTo>
                    <a:pt x="481" y="12"/>
                  </a:lnTo>
                  <a:lnTo>
                    <a:pt x="475" y="10"/>
                  </a:lnTo>
                  <a:lnTo>
                    <a:pt x="467" y="8"/>
                  </a:lnTo>
                  <a:lnTo>
                    <a:pt x="463" y="4"/>
                  </a:lnTo>
                  <a:lnTo>
                    <a:pt x="460" y="4"/>
                  </a:lnTo>
                  <a:lnTo>
                    <a:pt x="456" y="2"/>
                  </a:lnTo>
                  <a:lnTo>
                    <a:pt x="450" y="2"/>
                  </a:lnTo>
                  <a:lnTo>
                    <a:pt x="446" y="2"/>
                  </a:lnTo>
                  <a:lnTo>
                    <a:pt x="443" y="0"/>
                  </a:lnTo>
                  <a:lnTo>
                    <a:pt x="437" y="0"/>
                  </a:lnTo>
                  <a:lnTo>
                    <a:pt x="433" y="0"/>
                  </a:lnTo>
                  <a:lnTo>
                    <a:pt x="427" y="0"/>
                  </a:lnTo>
                  <a:lnTo>
                    <a:pt x="422" y="0"/>
                  </a:lnTo>
                  <a:lnTo>
                    <a:pt x="416" y="0"/>
                  </a:lnTo>
                  <a:lnTo>
                    <a:pt x="410" y="0"/>
                  </a:lnTo>
                  <a:lnTo>
                    <a:pt x="405" y="0"/>
                  </a:lnTo>
                  <a:lnTo>
                    <a:pt x="397" y="0"/>
                  </a:lnTo>
                  <a:lnTo>
                    <a:pt x="391" y="2"/>
                  </a:lnTo>
                  <a:lnTo>
                    <a:pt x="386" y="2"/>
                  </a:lnTo>
                  <a:lnTo>
                    <a:pt x="378" y="2"/>
                  </a:lnTo>
                  <a:lnTo>
                    <a:pt x="370" y="4"/>
                  </a:lnTo>
                  <a:lnTo>
                    <a:pt x="365" y="4"/>
                  </a:lnTo>
                  <a:lnTo>
                    <a:pt x="357" y="8"/>
                  </a:lnTo>
                  <a:lnTo>
                    <a:pt x="349" y="8"/>
                  </a:lnTo>
                  <a:lnTo>
                    <a:pt x="342" y="10"/>
                  </a:lnTo>
                  <a:lnTo>
                    <a:pt x="332" y="12"/>
                  </a:lnTo>
                  <a:lnTo>
                    <a:pt x="325" y="15"/>
                  </a:lnTo>
                  <a:lnTo>
                    <a:pt x="315" y="17"/>
                  </a:lnTo>
                  <a:lnTo>
                    <a:pt x="308" y="21"/>
                  </a:lnTo>
                  <a:lnTo>
                    <a:pt x="298" y="23"/>
                  </a:lnTo>
                  <a:lnTo>
                    <a:pt x="290" y="29"/>
                  </a:lnTo>
                  <a:lnTo>
                    <a:pt x="279" y="32"/>
                  </a:lnTo>
                  <a:lnTo>
                    <a:pt x="270" y="36"/>
                  </a:lnTo>
                  <a:lnTo>
                    <a:pt x="260" y="40"/>
                  </a:lnTo>
                  <a:lnTo>
                    <a:pt x="251" y="46"/>
                  </a:lnTo>
                  <a:lnTo>
                    <a:pt x="239" y="50"/>
                  </a:lnTo>
                  <a:lnTo>
                    <a:pt x="230" y="53"/>
                  </a:lnTo>
                  <a:lnTo>
                    <a:pt x="218" y="59"/>
                  </a:lnTo>
                  <a:lnTo>
                    <a:pt x="209" y="63"/>
                  </a:lnTo>
                  <a:lnTo>
                    <a:pt x="199" y="69"/>
                  </a:lnTo>
                  <a:lnTo>
                    <a:pt x="190" y="74"/>
                  </a:lnTo>
                  <a:lnTo>
                    <a:pt x="182" y="80"/>
                  </a:lnTo>
                  <a:lnTo>
                    <a:pt x="173" y="86"/>
                  </a:lnTo>
                  <a:lnTo>
                    <a:pt x="163" y="90"/>
                  </a:lnTo>
                  <a:lnTo>
                    <a:pt x="156" y="95"/>
                  </a:lnTo>
                  <a:lnTo>
                    <a:pt x="146" y="101"/>
                  </a:lnTo>
                  <a:lnTo>
                    <a:pt x="138" y="107"/>
                  </a:lnTo>
                  <a:lnTo>
                    <a:pt x="131" y="112"/>
                  </a:lnTo>
                  <a:lnTo>
                    <a:pt x="123" y="120"/>
                  </a:lnTo>
                  <a:lnTo>
                    <a:pt x="116" y="126"/>
                  </a:lnTo>
                  <a:lnTo>
                    <a:pt x="108" y="131"/>
                  </a:lnTo>
                  <a:lnTo>
                    <a:pt x="100" y="137"/>
                  </a:lnTo>
                  <a:lnTo>
                    <a:pt x="95" y="145"/>
                  </a:lnTo>
                  <a:lnTo>
                    <a:pt x="87" y="150"/>
                  </a:lnTo>
                  <a:lnTo>
                    <a:pt x="81" y="158"/>
                  </a:lnTo>
                  <a:lnTo>
                    <a:pt x="76" y="164"/>
                  </a:lnTo>
                  <a:lnTo>
                    <a:pt x="68" y="169"/>
                  </a:lnTo>
                  <a:lnTo>
                    <a:pt x="62" y="177"/>
                  </a:lnTo>
                  <a:lnTo>
                    <a:pt x="59" y="185"/>
                  </a:lnTo>
                  <a:lnTo>
                    <a:pt x="51" y="190"/>
                  </a:lnTo>
                  <a:lnTo>
                    <a:pt x="47" y="198"/>
                  </a:lnTo>
                  <a:lnTo>
                    <a:pt x="43" y="206"/>
                  </a:lnTo>
                  <a:lnTo>
                    <a:pt x="38" y="213"/>
                  </a:lnTo>
                  <a:lnTo>
                    <a:pt x="34" y="221"/>
                  </a:lnTo>
                  <a:lnTo>
                    <a:pt x="30" y="228"/>
                  </a:lnTo>
                  <a:lnTo>
                    <a:pt x="26" y="236"/>
                  </a:lnTo>
                  <a:lnTo>
                    <a:pt x="22" y="246"/>
                  </a:lnTo>
                  <a:lnTo>
                    <a:pt x="19" y="253"/>
                  </a:lnTo>
                  <a:lnTo>
                    <a:pt x="17" y="261"/>
                  </a:lnTo>
                  <a:lnTo>
                    <a:pt x="13" y="268"/>
                  </a:lnTo>
                  <a:lnTo>
                    <a:pt x="11" y="278"/>
                  </a:lnTo>
                  <a:lnTo>
                    <a:pt x="9" y="285"/>
                  </a:lnTo>
                  <a:lnTo>
                    <a:pt x="5" y="293"/>
                  </a:lnTo>
                  <a:lnTo>
                    <a:pt x="3" y="303"/>
                  </a:lnTo>
                  <a:lnTo>
                    <a:pt x="3" y="312"/>
                  </a:lnTo>
                  <a:lnTo>
                    <a:pt x="2" y="320"/>
                  </a:lnTo>
                  <a:lnTo>
                    <a:pt x="0" y="329"/>
                  </a:lnTo>
                  <a:lnTo>
                    <a:pt x="0" y="339"/>
                  </a:lnTo>
                  <a:lnTo>
                    <a:pt x="0" y="348"/>
                  </a:lnTo>
                  <a:lnTo>
                    <a:pt x="0" y="358"/>
                  </a:lnTo>
                  <a:lnTo>
                    <a:pt x="0" y="367"/>
                  </a:lnTo>
                  <a:lnTo>
                    <a:pt x="0" y="377"/>
                  </a:lnTo>
                  <a:lnTo>
                    <a:pt x="2" y="386"/>
                  </a:lnTo>
                  <a:lnTo>
                    <a:pt x="2" y="396"/>
                  </a:lnTo>
                  <a:lnTo>
                    <a:pt x="3" y="405"/>
                  </a:lnTo>
                  <a:lnTo>
                    <a:pt x="3" y="417"/>
                  </a:lnTo>
                  <a:lnTo>
                    <a:pt x="5" y="426"/>
                  </a:lnTo>
                  <a:lnTo>
                    <a:pt x="9" y="436"/>
                  </a:lnTo>
                  <a:lnTo>
                    <a:pt x="11" y="447"/>
                  </a:lnTo>
                  <a:lnTo>
                    <a:pt x="13" y="457"/>
                  </a:lnTo>
                  <a:lnTo>
                    <a:pt x="17" y="468"/>
                  </a:lnTo>
                  <a:lnTo>
                    <a:pt x="19" y="479"/>
                  </a:lnTo>
                  <a:lnTo>
                    <a:pt x="22" y="491"/>
                  </a:lnTo>
                  <a:lnTo>
                    <a:pt x="28" y="502"/>
                  </a:lnTo>
                  <a:lnTo>
                    <a:pt x="32" y="514"/>
                  </a:lnTo>
                  <a:lnTo>
                    <a:pt x="36" y="525"/>
                  </a:lnTo>
                  <a:lnTo>
                    <a:pt x="41" y="537"/>
                  </a:lnTo>
                  <a:lnTo>
                    <a:pt x="45" y="548"/>
                  </a:lnTo>
                  <a:lnTo>
                    <a:pt x="53" y="559"/>
                  </a:lnTo>
                  <a:lnTo>
                    <a:pt x="57" y="571"/>
                  </a:lnTo>
                  <a:lnTo>
                    <a:pt x="62" y="584"/>
                  </a:lnTo>
                  <a:lnTo>
                    <a:pt x="68" y="594"/>
                  </a:lnTo>
                  <a:lnTo>
                    <a:pt x="72" y="607"/>
                  </a:lnTo>
                  <a:lnTo>
                    <a:pt x="78" y="616"/>
                  </a:lnTo>
                  <a:lnTo>
                    <a:pt x="83" y="630"/>
                  </a:lnTo>
                  <a:lnTo>
                    <a:pt x="87" y="639"/>
                  </a:lnTo>
                  <a:lnTo>
                    <a:pt x="91" y="651"/>
                  </a:lnTo>
                  <a:lnTo>
                    <a:pt x="95" y="662"/>
                  </a:lnTo>
                  <a:lnTo>
                    <a:pt x="98" y="674"/>
                  </a:lnTo>
                  <a:lnTo>
                    <a:pt x="104" y="683"/>
                  </a:lnTo>
                  <a:lnTo>
                    <a:pt x="108" y="694"/>
                  </a:lnTo>
                  <a:lnTo>
                    <a:pt x="112" y="706"/>
                  </a:lnTo>
                  <a:lnTo>
                    <a:pt x="116" y="715"/>
                  </a:lnTo>
                  <a:lnTo>
                    <a:pt x="118" y="727"/>
                  </a:lnTo>
                  <a:lnTo>
                    <a:pt x="123" y="736"/>
                  </a:lnTo>
                  <a:lnTo>
                    <a:pt x="125" y="746"/>
                  </a:lnTo>
                  <a:lnTo>
                    <a:pt x="129" y="757"/>
                  </a:lnTo>
                  <a:lnTo>
                    <a:pt x="131" y="767"/>
                  </a:lnTo>
                  <a:lnTo>
                    <a:pt x="135" y="776"/>
                  </a:lnTo>
                  <a:lnTo>
                    <a:pt x="138" y="786"/>
                  </a:lnTo>
                  <a:lnTo>
                    <a:pt x="140" y="795"/>
                  </a:lnTo>
                  <a:lnTo>
                    <a:pt x="144" y="805"/>
                  </a:lnTo>
                  <a:lnTo>
                    <a:pt x="148" y="814"/>
                  </a:lnTo>
                  <a:lnTo>
                    <a:pt x="150" y="824"/>
                  </a:lnTo>
                  <a:lnTo>
                    <a:pt x="154" y="831"/>
                  </a:lnTo>
                  <a:lnTo>
                    <a:pt x="156" y="841"/>
                  </a:lnTo>
                  <a:lnTo>
                    <a:pt x="159" y="850"/>
                  </a:lnTo>
                  <a:lnTo>
                    <a:pt x="161" y="858"/>
                  </a:lnTo>
                  <a:lnTo>
                    <a:pt x="163" y="866"/>
                  </a:lnTo>
                  <a:lnTo>
                    <a:pt x="167" y="875"/>
                  </a:lnTo>
                  <a:lnTo>
                    <a:pt x="169" y="883"/>
                  </a:lnTo>
                  <a:lnTo>
                    <a:pt x="173" y="890"/>
                  </a:lnTo>
                  <a:lnTo>
                    <a:pt x="175" y="898"/>
                  </a:lnTo>
                  <a:lnTo>
                    <a:pt x="176" y="906"/>
                  </a:lnTo>
                  <a:lnTo>
                    <a:pt x="180" y="913"/>
                  </a:lnTo>
                  <a:lnTo>
                    <a:pt x="182" y="921"/>
                  </a:lnTo>
                  <a:lnTo>
                    <a:pt x="184" y="928"/>
                  </a:lnTo>
                  <a:lnTo>
                    <a:pt x="188" y="934"/>
                  </a:lnTo>
                  <a:lnTo>
                    <a:pt x="190" y="942"/>
                  </a:lnTo>
                  <a:lnTo>
                    <a:pt x="194" y="947"/>
                  </a:lnTo>
                  <a:lnTo>
                    <a:pt x="195" y="955"/>
                  </a:lnTo>
                  <a:lnTo>
                    <a:pt x="199" y="961"/>
                  </a:lnTo>
                  <a:lnTo>
                    <a:pt x="201" y="966"/>
                  </a:lnTo>
                  <a:lnTo>
                    <a:pt x="205" y="972"/>
                  </a:lnTo>
                  <a:lnTo>
                    <a:pt x="209" y="978"/>
                  </a:lnTo>
                  <a:lnTo>
                    <a:pt x="211" y="984"/>
                  </a:lnTo>
                  <a:lnTo>
                    <a:pt x="214" y="989"/>
                  </a:lnTo>
                  <a:lnTo>
                    <a:pt x="218" y="995"/>
                  </a:lnTo>
                  <a:lnTo>
                    <a:pt x="222" y="999"/>
                  </a:lnTo>
                  <a:lnTo>
                    <a:pt x="226" y="1003"/>
                  </a:lnTo>
                  <a:lnTo>
                    <a:pt x="230" y="1008"/>
                  </a:lnTo>
                  <a:lnTo>
                    <a:pt x="233" y="1012"/>
                  </a:lnTo>
                  <a:lnTo>
                    <a:pt x="237" y="1018"/>
                  </a:lnTo>
                  <a:lnTo>
                    <a:pt x="241" y="1020"/>
                  </a:lnTo>
                  <a:lnTo>
                    <a:pt x="245" y="1025"/>
                  </a:lnTo>
                  <a:lnTo>
                    <a:pt x="249" y="1027"/>
                  </a:lnTo>
                  <a:lnTo>
                    <a:pt x="254" y="1031"/>
                  </a:lnTo>
                  <a:lnTo>
                    <a:pt x="258" y="1033"/>
                  </a:lnTo>
                  <a:lnTo>
                    <a:pt x="264" y="1037"/>
                  </a:lnTo>
                  <a:lnTo>
                    <a:pt x="268" y="1041"/>
                  </a:lnTo>
                  <a:lnTo>
                    <a:pt x="273" y="1043"/>
                  </a:lnTo>
                  <a:lnTo>
                    <a:pt x="279" y="1044"/>
                  </a:lnTo>
                  <a:lnTo>
                    <a:pt x="285" y="1048"/>
                  </a:lnTo>
                  <a:lnTo>
                    <a:pt x="290" y="1048"/>
                  </a:lnTo>
                  <a:lnTo>
                    <a:pt x="294" y="1050"/>
                  </a:lnTo>
                  <a:lnTo>
                    <a:pt x="300" y="1052"/>
                  </a:lnTo>
                  <a:lnTo>
                    <a:pt x="306" y="1052"/>
                  </a:lnTo>
                  <a:lnTo>
                    <a:pt x="311" y="1054"/>
                  </a:lnTo>
                  <a:lnTo>
                    <a:pt x="315" y="1054"/>
                  </a:lnTo>
                  <a:lnTo>
                    <a:pt x="321" y="1054"/>
                  </a:lnTo>
                  <a:lnTo>
                    <a:pt x="327" y="1056"/>
                  </a:lnTo>
                  <a:lnTo>
                    <a:pt x="332" y="1054"/>
                  </a:lnTo>
                  <a:lnTo>
                    <a:pt x="336" y="1054"/>
                  </a:lnTo>
                  <a:lnTo>
                    <a:pt x="342" y="1054"/>
                  </a:lnTo>
                  <a:lnTo>
                    <a:pt x="348" y="1054"/>
                  </a:lnTo>
                  <a:lnTo>
                    <a:pt x="351" y="1054"/>
                  </a:lnTo>
                  <a:lnTo>
                    <a:pt x="357" y="1054"/>
                  </a:lnTo>
                  <a:lnTo>
                    <a:pt x="361" y="1052"/>
                  </a:lnTo>
                  <a:lnTo>
                    <a:pt x="367" y="1052"/>
                  </a:lnTo>
                  <a:lnTo>
                    <a:pt x="372" y="1050"/>
                  </a:lnTo>
                  <a:lnTo>
                    <a:pt x="376" y="1048"/>
                  </a:lnTo>
                  <a:lnTo>
                    <a:pt x="380" y="1048"/>
                  </a:lnTo>
                  <a:lnTo>
                    <a:pt x="386" y="1046"/>
                  </a:lnTo>
                  <a:lnTo>
                    <a:pt x="389" y="1044"/>
                  </a:lnTo>
                  <a:lnTo>
                    <a:pt x="395" y="1044"/>
                  </a:lnTo>
                  <a:lnTo>
                    <a:pt x="399" y="1043"/>
                  </a:lnTo>
                  <a:lnTo>
                    <a:pt x="405" y="1041"/>
                  </a:lnTo>
                  <a:lnTo>
                    <a:pt x="408" y="1039"/>
                  </a:lnTo>
                  <a:lnTo>
                    <a:pt x="414" y="1037"/>
                  </a:lnTo>
                  <a:lnTo>
                    <a:pt x="418" y="1035"/>
                  </a:lnTo>
                  <a:lnTo>
                    <a:pt x="424" y="1033"/>
                  </a:lnTo>
                  <a:lnTo>
                    <a:pt x="427" y="1031"/>
                  </a:lnTo>
                  <a:lnTo>
                    <a:pt x="431" y="1029"/>
                  </a:lnTo>
                  <a:lnTo>
                    <a:pt x="435" y="1027"/>
                  </a:lnTo>
                  <a:lnTo>
                    <a:pt x="441" y="1025"/>
                  </a:lnTo>
                  <a:lnTo>
                    <a:pt x="444" y="1024"/>
                  </a:lnTo>
                  <a:lnTo>
                    <a:pt x="448" y="1022"/>
                  </a:lnTo>
                  <a:lnTo>
                    <a:pt x="452" y="1020"/>
                  </a:lnTo>
                  <a:lnTo>
                    <a:pt x="456" y="1018"/>
                  </a:lnTo>
                  <a:lnTo>
                    <a:pt x="460" y="1016"/>
                  </a:lnTo>
                  <a:lnTo>
                    <a:pt x="463" y="1014"/>
                  </a:lnTo>
                  <a:lnTo>
                    <a:pt x="467" y="1012"/>
                  </a:lnTo>
                  <a:lnTo>
                    <a:pt x="471" y="1008"/>
                  </a:lnTo>
                  <a:lnTo>
                    <a:pt x="479" y="1005"/>
                  </a:lnTo>
                  <a:lnTo>
                    <a:pt x="486" y="1003"/>
                  </a:lnTo>
                  <a:lnTo>
                    <a:pt x="494" y="999"/>
                  </a:lnTo>
                  <a:lnTo>
                    <a:pt x="502" y="997"/>
                  </a:lnTo>
                  <a:lnTo>
                    <a:pt x="507" y="993"/>
                  </a:lnTo>
                  <a:lnTo>
                    <a:pt x="515" y="993"/>
                  </a:lnTo>
                  <a:lnTo>
                    <a:pt x="521" y="991"/>
                  </a:lnTo>
                  <a:lnTo>
                    <a:pt x="528" y="991"/>
                  </a:lnTo>
                  <a:lnTo>
                    <a:pt x="534" y="991"/>
                  </a:lnTo>
                  <a:lnTo>
                    <a:pt x="540" y="991"/>
                  </a:lnTo>
                  <a:lnTo>
                    <a:pt x="545" y="993"/>
                  </a:lnTo>
                  <a:lnTo>
                    <a:pt x="551" y="995"/>
                  </a:lnTo>
                  <a:lnTo>
                    <a:pt x="555" y="997"/>
                  </a:lnTo>
                  <a:lnTo>
                    <a:pt x="560" y="1001"/>
                  </a:lnTo>
                  <a:lnTo>
                    <a:pt x="566" y="1003"/>
                  </a:lnTo>
                  <a:lnTo>
                    <a:pt x="574" y="1006"/>
                  </a:lnTo>
                  <a:lnTo>
                    <a:pt x="579" y="1008"/>
                  </a:lnTo>
                  <a:lnTo>
                    <a:pt x="587" y="1014"/>
                  </a:lnTo>
                  <a:lnTo>
                    <a:pt x="591" y="1016"/>
                  </a:lnTo>
                  <a:lnTo>
                    <a:pt x="595" y="1018"/>
                  </a:lnTo>
                  <a:lnTo>
                    <a:pt x="598" y="1020"/>
                  </a:lnTo>
                  <a:lnTo>
                    <a:pt x="602" y="1022"/>
                  </a:lnTo>
                  <a:lnTo>
                    <a:pt x="606" y="1024"/>
                  </a:lnTo>
                  <a:lnTo>
                    <a:pt x="610" y="1025"/>
                  </a:lnTo>
                  <a:lnTo>
                    <a:pt x="614" y="1027"/>
                  </a:lnTo>
                  <a:lnTo>
                    <a:pt x="617" y="1029"/>
                  </a:lnTo>
                  <a:lnTo>
                    <a:pt x="621" y="1031"/>
                  </a:lnTo>
                  <a:lnTo>
                    <a:pt x="627" y="1033"/>
                  </a:lnTo>
                  <a:lnTo>
                    <a:pt x="631" y="1037"/>
                  </a:lnTo>
                  <a:lnTo>
                    <a:pt x="635" y="1039"/>
                  </a:lnTo>
                  <a:lnTo>
                    <a:pt x="640" y="1041"/>
                  </a:lnTo>
                  <a:lnTo>
                    <a:pt x="644" y="1043"/>
                  </a:lnTo>
                  <a:lnTo>
                    <a:pt x="648" y="1044"/>
                  </a:lnTo>
                  <a:lnTo>
                    <a:pt x="652" y="1046"/>
                  </a:lnTo>
                  <a:lnTo>
                    <a:pt x="657" y="1048"/>
                  </a:lnTo>
                  <a:lnTo>
                    <a:pt x="661" y="1050"/>
                  </a:lnTo>
                  <a:lnTo>
                    <a:pt x="665" y="1052"/>
                  </a:lnTo>
                  <a:lnTo>
                    <a:pt x="671" y="1056"/>
                  </a:lnTo>
                  <a:lnTo>
                    <a:pt x="675" y="1058"/>
                  </a:lnTo>
                  <a:lnTo>
                    <a:pt x="678" y="1060"/>
                  </a:lnTo>
                  <a:lnTo>
                    <a:pt x="684" y="1062"/>
                  </a:lnTo>
                  <a:lnTo>
                    <a:pt x="688" y="1063"/>
                  </a:lnTo>
                  <a:lnTo>
                    <a:pt x="692" y="1065"/>
                  </a:lnTo>
                  <a:lnTo>
                    <a:pt x="697" y="1067"/>
                  </a:lnTo>
                  <a:lnTo>
                    <a:pt x="701" y="1069"/>
                  </a:lnTo>
                  <a:lnTo>
                    <a:pt x="705" y="1071"/>
                  </a:lnTo>
                  <a:lnTo>
                    <a:pt x="711" y="1073"/>
                  </a:lnTo>
                  <a:lnTo>
                    <a:pt x="714" y="1073"/>
                  </a:lnTo>
                  <a:lnTo>
                    <a:pt x="718" y="1075"/>
                  </a:lnTo>
                  <a:lnTo>
                    <a:pt x="722" y="1077"/>
                  </a:lnTo>
                  <a:lnTo>
                    <a:pt x="726" y="1079"/>
                  </a:lnTo>
                  <a:lnTo>
                    <a:pt x="732" y="1081"/>
                  </a:lnTo>
                  <a:lnTo>
                    <a:pt x="735" y="1082"/>
                  </a:lnTo>
                  <a:lnTo>
                    <a:pt x="739" y="1084"/>
                  </a:lnTo>
                  <a:lnTo>
                    <a:pt x="743" y="1084"/>
                  </a:lnTo>
                  <a:lnTo>
                    <a:pt x="747" y="1086"/>
                  </a:lnTo>
                  <a:lnTo>
                    <a:pt x="751" y="1086"/>
                  </a:lnTo>
                  <a:lnTo>
                    <a:pt x="754" y="1088"/>
                  </a:lnTo>
                  <a:lnTo>
                    <a:pt x="762" y="1090"/>
                  </a:lnTo>
                  <a:lnTo>
                    <a:pt x="770" y="1092"/>
                  </a:lnTo>
                  <a:lnTo>
                    <a:pt x="775" y="1094"/>
                  </a:lnTo>
                  <a:lnTo>
                    <a:pt x="783" y="1096"/>
                  </a:lnTo>
                  <a:lnTo>
                    <a:pt x="789" y="1096"/>
                  </a:lnTo>
                  <a:lnTo>
                    <a:pt x="796" y="1096"/>
                  </a:lnTo>
                  <a:lnTo>
                    <a:pt x="800" y="1094"/>
                  </a:lnTo>
                  <a:lnTo>
                    <a:pt x="808" y="1092"/>
                  </a:lnTo>
                  <a:lnTo>
                    <a:pt x="809" y="1090"/>
                  </a:lnTo>
                  <a:lnTo>
                    <a:pt x="815" y="1090"/>
                  </a:lnTo>
                  <a:lnTo>
                    <a:pt x="819" y="1086"/>
                  </a:lnTo>
                  <a:lnTo>
                    <a:pt x="823" y="1086"/>
                  </a:lnTo>
                  <a:lnTo>
                    <a:pt x="827" y="1082"/>
                  </a:lnTo>
                  <a:lnTo>
                    <a:pt x="830" y="1081"/>
                  </a:lnTo>
                  <a:lnTo>
                    <a:pt x="836" y="1079"/>
                  </a:lnTo>
                  <a:lnTo>
                    <a:pt x="842" y="1075"/>
                  </a:lnTo>
                  <a:lnTo>
                    <a:pt x="846" y="1071"/>
                  </a:lnTo>
                  <a:lnTo>
                    <a:pt x="851" y="1069"/>
                  </a:lnTo>
                  <a:lnTo>
                    <a:pt x="857" y="1065"/>
                  </a:lnTo>
                  <a:lnTo>
                    <a:pt x="863" y="1062"/>
                  </a:lnTo>
                  <a:lnTo>
                    <a:pt x="868" y="1058"/>
                  </a:lnTo>
                  <a:lnTo>
                    <a:pt x="874" y="1052"/>
                  </a:lnTo>
                  <a:lnTo>
                    <a:pt x="880" y="1048"/>
                  </a:lnTo>
                  <a:lnTo>
                    <a:pt x="886" y="1044"/>
                  </a:lnTo>
                  <a:lnTo>
                    <a:pt x="891" y="1039"/>
                  </a:lnTo>
                  <a:lnTo>
                    <a:pt x="897" y="1033"/>
                  </a:lnTo>
                  <a:lnTo>
                    <a:pt x="905" y="1027"/>
                  </a:lnTo>
                  <a:lnTo>
                    <a:pt x="910" y="1024"/>
                  </a:lnTo>
                  <a:lnTo>
                    <a:pt x="918" y="1018"/>
                  </a:lnTo>
                  <a:lnTo>
                    <a:pt x="924" y="1010"/>
                  </a:lnTo>
                  <a:lnTo>
                    <a:pt x="929" y="1005"/>
                  </a:lnTo>
                  <a:lnTo>
                    <a:pt x="937" y="999"/>
                  </a:lnTo>
                  <a:lnTo>
                    <a:pt x="943" y="991"/>
                  </a:lnTo>
                  <a:lnTo>
                    <a:pt x="950" y="984"/>
                  </a:lnTo>
                  <a:lnTo>
                    <a:pt x="958" y="976"/>
                  </a:lnTo>
                  <a:lnTo>
                    <a:pt x="965" y="970"/>
                  </a:lnTo>
                  <a:lnTo>
                    <a:pt x="971" y="961"/>
                  </a:lnTo>
                  <a:lnTo>
                    <a:pt x="979" y="953"/>
                  </a:lnTo>
                  <a:lnTo>
                    <a:pt x="986" y="946"/>
                  </a:lnTo>
                  <a:lnTo>
                    <a:pt x="992" y="936"/>
                  </a:lnTo>
                  <a:lnTo>
                    <a:pt x="1000" y="927"/>
                  </a:lnTo>
                  <a:lnTo>
                    <a:pt x="1005" y="919"/>
                  </a:lnTo>
                  <a:lnTo>
                    <a:pt x="1013" y="909"/>
                  </a:lnTo>
                  <a:lnTo>
                    <a:pt x="1021" y="900"/>
                  </a:lnTo>
                  <a:lnTo>
                    <a:pt x="1026" y="890"/>
                  </a:lnTo>
                  <a:lnTo>
                    <a:pt x="1034" y="881"/>
                  </a:lnTo>
                  <a:lnTo>
                    <a:pt x="1040" y="869"/>
                  </a:lnTo>
                  <a:lnTo>
                    <a:pt x="1047" y="860"/>
                  </a:lnTo>
                  <a:lnTo>
                    <a:pt x="1053" y="850"/>
                  </a:lnTo>
                  <a:lnTo>
                    <a:pt x="1060" y="839"/>
                  </a:lnTo>
                  <a:lnTo>
                    <a:pt x="1066" y="828"/>
                  </a:lnTo>
                  <a:lnTo>
                    <a:pt x="1074" y="818"/>
                  </a:lnTo>
                  <a:lnTo>
                    <a:pt x="1079" y="805"/>
                  </a:lnTo>
                  <a:lnTo>
                    <a:pt x="1087" y="793"/>
                  </a:lnTo>
                  <a:lnTo>
                    <a:pt x="1093" y="780"/>
                  </a:lnTo>
                  <a:lnTo>
                    <a:pt x="1098" y="769"/>
                  </a:lnTo>
                  <a:lnTo>
                    <a:pt x="1104" y="755"/>
                  </a:lnTo>
                  <a:lnTo>
                    <a:pt x="1112" y="744"/>
                  </a:lnTo>
                  <a:lnTo>
                    <a:pt x="1117" y="731"/>
                  </a:lnTo>
                  <a:lnTo>
                    <a:pt x="1123" y="719"/>
                  </a:lnTo>
                  <a:lnTo>
                    <a:pt x="1127" y="704"/>
                  </a:lnTo>
                  <a:lnTo>
                    <a:pt x="1133" y="691"/>
                  </a:lnTo>
                  <a:lnTo>
                    <a:pt x="1138" y="677"/>
                  </a:lnTo>
                  <a:lnTo>
                    <a:pt x="1144" y="664"/>
                  </a:lnTo>
                  <a:lnTo>
                    <a:pt x="1150" y="649"/>
                  </a:lnTo>
                  <a:lnTo>
                    <a:pt x="1155" y="634"/>
                  </a:lnTo>
                  <a:lnTo>
                    <a:pt x="1159" y="620"/>
                  </a:lnTo>
                  <a:lnTo>
                    <a:pt x="1165" y="605"/>
                  </a:lnTo>
                  <a:lnTo>
                    <a:pt x="1169" y="590"/>
                  </a:lnTo>
                  <a:lnTo>
                    <a:pt x="1171" y="577"/>
                  </a:lnTo>
                  <a:lnTo>
                    <a:pt x="1175" y="561"/>
                  </a:lnTo>
                  <a:lnTo>
                    <a:pt x="1178" y="546"/>
                  </a:lnTo>
                  <a:lnTo>
                    <a:pt x="1180" y="533"/>
                  </a:lnTo>
                  <a:lnTo>
                    <a:pt x="1182" y="519"/>
                  </a:lnTo>
                  <a:lnTo>
                    <a:pt x="1184" y="504"/>
                  </a:lnTo>
                  <a:lnTo>
                    <a:pt x="1186" y="493"/>
                  </a:lnTo>
                  <a:lnTo>
                    <a:pt x="1186" y="479"/>
                  </a:lnTo>
                  <a:lnTo>
                    <a:pt x="1188" y="466"/>
                  </a:lnTo>
                  <a:lnTo>
                    <a:pt x="1188" y="455"/>
                  </a:lnTo>
                  <a:lnTo>
                    <a:pt x="1188" y="441"/>
                  </a:lnTo>
                  <a:lnTo>
                    <a:pt x="1188" y="430"/>
                  </a:lnTo>
                  <a:lnTo>
                    <a:pt x="1186" y="419"/>
                  </a:lnTo>
                  <a:lnTo>
                    <a:pt x="1186" y="405"/>
                  </a:lnTo>
                  <a:lnTo>
                    <a:pt x="1184" y="396"/>
                  </a:lnTo>
                  <a:lnTo>
                    <a:pt x="1182" y="384"/>
                  </a:lnTo>
                  <a:lnTo>
                    <a:pt x="1180" y="373"/>
                  </a:lnTo>
                  <a:lnTo>
                    <a:pt x="1178" y="362"/>
                  </a:lnTo>
                  <a:lnTo>
                    <a:pt x="1176" y="352"/>
                  </a:lnTo>
                  <a:lnTo>
                    <a:pt x="1173" y="341"/>
                  </a:lnTo>
                  <a:lnTo>
                    <a:pt x="1171" y="331"/>
                  </a:lnTo>
                  <a:lnTo>
                    <a:pt x="1167" y="322"/>
                  </a:lnTo>
                  <a:lnTo>
                    <a:pt x="1165" y="312"/>
                  </a:lnTo>
                  <a:lnTo>
                    <a:pt x="1159" y="303"/>
                  </a:lnTo>
                  <a:lnTo>
                    <a:pt x="1157" y="293"/>
                  </a:lnTo>
                  <a:lnTo>
                    <a:pt x="1152" y="284"/>
                  </a:lnTo>
                  <a:lnTo>
                    <a:pt x="1150" y="276"/>
                  </a:lnTo>
                  <a:lnTo>
                    <a:pt x="1144" y="266"/>
                  </a:lnTo>
                  <a:lnTo>
                    <a:pt x="1140" y="257"/>
                  </a:lnTo>
                  <a:lnTo>
                    <a:pt x="1136" y="249"/>
                  </a:lnTo>
                  <a:lnTo>
                    <a:pt x="1131" y="242"/>
                  </a:lnTo>
                  <a:lnTo>
                    <a:pt x="1125" y="234"/>
                  </a:lnTo>
                  <a:lnTo>
                    <a:pt x="1121" y="226"/>
                  </a:lnTo>
                  <a:lnTo>
                    <a:pt x="1116" y="219"/>
                  </a:lnTo>
                  <a:lnTo>
                    <a:pt x="1110" y="211"/>
                  </a:lnTo>
                  <a:lnTo>
                    <a:pt x="1104" y="204"/>
                  </a:lnTo>
                  <a:lnTo>
                    <a:pt x="1098" y="198"/>
                  </a:lnTo>
                  <a:lnTo>
                    <a:pt x="1093" y="190"/>
                  </a:lnTo>
                  <a:lnTo>
                    <a:pt x="1087" y="185"/>
                  </a:lnTo>
                  <a:lnTo>
                    <a:pt x="1081" y="177"/>
                  </a:lnTo>
                  <a:lnTo>
                    <a:pt x="1076" y="171"/>
                  </a:lnTo>
                  <a:lnTo>
                    <a:pt x="1070" y="166"/>
                  </a:lnTo>
                  <a:lnTo>
                    <a:pt x="1064" y="160"/>
                  </a:lnTo>
                  <a:lnTo>
                    <a:pt x="1059" y="152"/>
                  </a:lnTo>
                  <a:lnTo>
                    <a:pt x="1053" y="149"/>
                  </a:lnTo>
                  <a:lnTo>
                    <a:pt x="1047" y="143"/>
                  </a:lnTo>
                  <a:lnTo>
                    <a:pt x="1041" y="139"/>
                  </a:lnTo>
                  <a:lnTo>
                    <a:pt x="1034" y="133"/>
                  </a:lnTo>
                  <a:lnTo>
                    <a:pt x="1028" y="128"/>
                  </a:lnTo>
                  <a:lnTo>
                    <a:pt x="1022" y="124"/>
                  </a:lnTo>
                  <a:lnTo>
                    <a:pt x="1017" y="118"/>
                  </a:lnTo>
                  <a:lnTo>
                    <a:pt x="1011" y="114"/>
                  </a:lnTo>
                  <a:lnTo>
                    <a:pt x="1005" y="109"/>
                  </a:lnTo>
                  <a:lnTo>
                    <a:pt x="1000" y="105"/>
                  </a:lnTo>
                  <a:lnTo>
                    <a:pt x="994" y="101"/>
                  </a:lnTo>
                  <a:lnTo>
                    <a:pt x="986" y="97"/>
                  </a:lnTo>
                  <a:lnTo>
                    <a:pt x="981" y="93"/>
                  </a:lnTo>
                  <a:lnTo>
                    <a:pt x="975" y="91"/>
                  </a:lnTo>
                  <a:lnTo>
                    <a:pt x="971" y="88"/>
                  </a:lnTo>
                  <a:lnTo>
                    <a:pt x="965" y="84"/>
                  </a:lnTo>
                  <a:lnTo>
                    <a:pt x="960" y="80"/>
                  </a:lnTo>
                  <a:lnTo>
                    <a:pt x="954" y="78"/>
                  </a:lnTo>
                  <a:lnTo>
                    <a:pt x="950" y="76"/>
                  </a:lnTo>
                  <a:lnTo>
                    <a:pt x="944" y="72"/>
                  </a:lnTo>
                  <a:lnTo>
                    <a:pt x="939" y="69"/>
                  </a:lnTo>
                  <a:lnTo>
                    <a:pt x="933" y="67"/>
                  </a:lnTo>
                  <a:lnTo>
                    <a:pt x="929" y="65"/>
                  </a:lnTo>
                  <a:lnTo>
                    <a:pt x="924" y="63"/>
                  </a:lnTo>
                  <a:lnTo>
                    <a:pt x="918" y="61"/>
                  </a:lnTo>
                  <a:lnTo>
                    <a:pt x="912" y="59"/>
                  </a:lnTo>
                  <a:lnTo>
                    <a:pt x="908" y="55"/>
                  </a:lnTo>
                  <a:lnTo>
                    <a:pt x="903" y="53"/>
                  </a:lnTo>
                  <a:lnTo>
                    <a:pt x="897" y="51"/>
                  </a:lnTo>
                  <a:lnTo>
                    <a:pt x="891" y="50"/>
                  </a:lnTo>
                  <a:lnTo>
                    <a:pt x="886" y="50"/>
                  </a:lnTo>
                  <a:lnTo>
                    <a:pt x="880" y="48"/>
                  </a:lnTo>
                  <a:lnTo>
                    <a:pt x="876" y="46"/>
                  </a:lnTo>
                  <a:lnTo>
                    <a:pt x="870" y="44"/>
                  </a:lnTo>
                  <a:lnTo>
                    <a:pt x="865" y="44"/>
                  </a:lnTo>
                  <a:lnTo>
                    <a:pt x="859" y="42"/>
                  </a:lnTo>
                  <a:lnTo>
                    <a:pt x="853" y="40"/>
                  </a:lnTo>
                  <a:lnTo>
                    <a:pt x="848" y="40"/>
                  </a:lnTo>
                  <a:lnTo>
                    <a:pt x="842" y="38"/>
                  </a:lnTo>
                  <a:lnTo>
                    <a:pt x="836" y="36"/>
                  </a:lnTo>
                  <a:lnTo>
                    <a:pt x="830" y="36"/>
                  </a:lnTo>
                  <a:lnTo>
                    <a:pt x="825" y="36"/>
                  </a:lnTo>
                  <a:lnTo>
                    <a:pt x="821" y="36"/>
                  </a:lnTo>
                  <a:lnTo>
                    <a:pt x="815" y="34"/>
                  </a:lnTo>
                  <a:lnTo>
                    <a:pt x="809" y="34"/>
                  </a:lnTo>
                  <a:lnTo>
                    <a:pt x="804" y="32"/>
                  </a:lnTo>
                  <a:lnTo>
                    <a:pt x="798" y="32"/>
                  </a:lnTo>
                  <a:lnTo>
                    <a:pt x="794" y="32"/>
                  </a:lnTo>
                  <a:lnTo>
                    <a:pt x="789" y="32"/>
                  </a:lnTo>
                  <a:lnTo>
                    <a:pt x="783" y="32"/>
                  </a:lnTo>
                  <a:lnTo>
                    <a:pt x="779" y="32"/>
                  </a:lnTo>
                  <a:lnTo>
                    <a:pt x="773" y="32"/>
                  </a:lnTo>
                  <a:lnTo>
                    <a:pt x="768" y="32"/>
                  </a:lnTo>
                  <a:lnTo>
                    <a:pt x="762" y="31"/>
                  </a:lnTo>
                  <a:lnTo>
                    <a:pt x="758" y="31"/>
                  </a:lnTo>
                  <a:lnTo>
                    <a:pt x="752" y="31"/>
                  </a:lnTo>
                  <a:lnTo>
                    <a:pt x="749" y="31"/>
                  </a:lnTo>
                  <a:lnTo>
                    <a:pt x="743" y="31"/>
                  </a:lnTo>
                  <a:lnTo>
                    <a:pt x="739" y="32"/>
                  </a:lnTo>
                  <a:lnTo>
                    <a:pt x="733" y="32"/>
                  </a:lnTo>
                  <a:lnTo>
                    <a:pt x="730" y="32"/>
                  </a:lnTo>
                  <a:lnTo>
                    <a:pt x="724" y="32"/>
                  </a:lnTo>
                  <a:lnTo>
                    <a:pt x="720" y="32"/>
                  </a:lnTo>
                  <a:lnTo>
                    <a:pt x="714" y="32"/>
                  </a:lnTo>
                  <a:lnTo>
                    <a:pt x="711" y="32"/>
                  </a:lnTo>
                  <a:lnTo>
                    <a:pt x="707" y="32"/>
                  </a:lnTo>
                  <a:lnTo>
                    <a:pt x="703" y="32"/>
                  </a:lnTo>
                  <a:lnTo>
                    <a:pt x="699" y="32"/>
                  </a:lnTo>
                  <a:lnTo>
                    <a:pt x="694" y="32"/>
                  </a:lnTo>
                  <a:lnTo>
                    <a:pt x="690" y="32"/>
                  </a:lnTo>
                  <a:lnTo>
                    <a:pt x="686" y="34"/>
                  </a:lnTo>
                  <a:lnTo>
                    <a:pt x="678" y="34"/>
                  </a:lnTo>
                  <a:lnTo>
                    <a:pt x="673" y="34"/>
                  </a:lnTo>
                  <a:lnTo>
                    <a:pt x="667" y="34"/>
                  </a:lnTo>
                  <a:lnTo>
                    <a:pt x="659" y="36"/>
                  </a:lnTo>
                  <a:lnTo>
                    <a:pt x="654" y="36"/>
                  </a:lnTo>
                  <a:lnTo>
                    <a:pt x="650" y="38"/>
                  </a:lnTo>
                  <a:lnTo>
                    <a:pt x="644" y="38"/>
                  </a:lnTo>
                  <a:lnTo>
                    <a:pt x="640" y="38"/>
                  </a:lnTo>
                  <a:lnTo>
                    <a:pt x="635" y="38"/>
                  </a:lnTo>
                  <a:lnTo>
                    <a:pt x="629" y="40"/>
                  </a:lnTo>
                  <a:lnTo>
                    <a:pt x="623" y="40"/>
                  </a:lnTo>
                  <a:lnTo>
                    <a:pt x="617" y="40"/>
                  </a:lnTo>
                  <a:lnTo>
                    <a:pt x="612" y="40"/>
                  </a:lnTo>
                  <a:lnTo>
                    <a:pt x="608" y="42"/>
                  </a:lnTo>
                  <a:lnTo>
                    <a:pt x="602" y="42"/>
                  </a:lnTo>
                  <a:lnTo>
                    <a:pt x="597" y="42"/>
                  </a:lnTo>
                  <a:lnTo>
                    <a:pt x="591" y="42"/>
                  </a:lnTo>
                  <a:lnTo>
                    <a:pt x="585" y="42"/>
                  </a:lnTo>
                  <a:lnTo>
                    <a:pt x="579" y="42"/>
                  </a:lnTo>
                  <a:lnTo>
                    <a:pt x="576" y="42"/>
                  </a:lnTo>
                  <a:lnTo>
                    <a:pt x="570" y="42"/>
                  </a:lnTo>
                  <a:lnTo>
                    <a:pt x="566" y="44"/>
                  </a:lnTo>
                  <a:lnTo>
                    <a:pt x="560" y="44"/>
                  </a:lnTo>
                  <a:lnTo>
                    <a:pt x="555" y="44"/>
                  </a:lnTo>
                  <a:lnTo>
                    <a:pt x="551" y="44"/>
                  </a:lnTo>
                  <a:lnTo>
                    <a:pt x="547" y="44"/>
                  </a:lnTo>
                  <a:lnTo>
                    <a:pt x="538" y="44"/>
                  </a:lnTo>
                  <a:lnTo>
                    <a:pt x="532" y="44"/>
                  </a:lnTo>
                  <a:lnTo>
                    <a:pt x="526" y="44"/>
                  </a:lnTo>
                  <a:lnTo>
                    <a:pt x="522" y="44"/>
                  </a:lnTo>
                  <a:lnTo>
                    <a:pt x="521" y="44"/>
                  </a:lnTo>
                  <a:lnTo>
                    <a:pt x="521" y="46"/>
                  </a:lnTo>
                  <a:lnTo>
                    <a:pt x="521" y="46"/>
                  </a:lnTo>
                  <a:close/>
                </a:path>
              </a:pathLst>
            </a:custGeom>
            <a:solidFill>
              <a:srgbClr val="D9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3" name="Freeform 13"/>
            <p:cNvSpPr>
              <a:spLocks/>
            </p:cNvSpPr>
            <p:nvPr/>
          </p:nvSpPr>
          <p:spPr bwMode="auto">
            <a:xfrm>
              <a:off x="3871" y="3060"/>
              <a:ext cx="273" cy="536"/>
            </a:xfrm>
            <a:custGeom>
              <a:avLst/>
              <a:gdLst/>
              <a:ahLst/>
              <a:cxnLst>
                <a:cxn ang="0">
                  <a:pos x="216" y="62"/>
                </a:cxn>
                <a:cxn ang="0">
                  <a:pos x="249" y="62"/>
                </a:cxn>
                <a:cxn ang="0">
                  <a:pos x="277" y="64"/>
                </a:cxn>
                <a:cxn ang="0">
                  <a:pos x="308" y="68"/>
                </a:cxn>
                <a:cxn ang="0">
                  <a:pos x="342" y="76"/>
                </a:cxn>
                <a:cxn ang="0">
                  <a:pos x="374" y="85"/>
                </a:cxn>
                <a:cxn ang="0">
                  <a:pos x="405" y="97"/>
                </a:cxn>
                <a:cxn ang="0">
                  <a:pos x="435" y="116"/>
                </a:cxn>
                <a:cxn ang="0">
                  <a:pos x="471" y="152"/>
                </a:cxn>
                <a:cxn ang="0">
                  <a:pos x="492" y="186"/>
                </a:cxn>
                <a:cxn ang="0">
                  <a:pos x="513" y="226"/>
                </a:cxn>
                <a:cxn ang="0">
                  <a:pos x="528" y="272"/>
                </a:cxn>
                <a:cxn ang="0">
                  <a:pos x="542" y="321"/>
                </a:cxn>
                <a:cxn ang="0">
                  <a:pos x="545" y="376"/>
                </a:cxn>
                <a:cxn ang="0">
                  <a:pos x="543" y="435"/>
                </a:cxn>
                <a:cxn ang="0">
                  <a:pos x="536" y="498"/>
                </a:cxn>
                <a:cxn ang="0">
                  <a:pos x="519" y="563"/>
                </a:cxn>
                <a:cxn ang="0">
                  <a:pos x="502" y="626"/>
                </a:cxn>
                <a:cxn ang="0">
                  <a:pos x="483" y="684"/>
                </a:cxn>
                <a:cxn ang="0">
                  <a:pos x="464" y="740"/>
                </a:cxn>
                <a:cxn ang="0">
                  <a:pos x="445" y="795"/>
                </a:cxn>
                <a:cxn ang="0">
                  <a:pos x="422" y="840"/>
                </a:cxn>
                <a:cxn ang="0">
                  <a:pos x="399" y="886"/>
                </a:cxn>
                <a:cxn ang="0">
                  <a:pos x="374" y="924"/>
                </a:cxn>
                <a:cxn ang="0">
                  <a:pos x="350" y="958"/>
                </a:cxn>
                <a:cxn ang="0">
                  <a:pos x="323" y="985"/>
                </a:cxn>
                <a:cxn ang="0">
                  <a:pos x="281" y="1025"/>
                </a:cxn>
                <a:cxn ang="0">
                  <a:pos x="241" y="1052"/>
                </a:cxn>
                <a:cxn ang="0">
                  <a:pos x="201" y="1067"/>
                </a:cxn>
                <a:cxn ang="0">
                  <a:pos x="158" y="1071"/>
                </a:cxn>
                <a:cxn ang="0">
                  <a:pos x="121" y="1067"/>
                </a:cxn>
                <a:cxn ang="0">
                  <a:pos x="95" y="1057"/>
                </a:cxn>
                <a:cxn ang="0">
                  <a:pos x="120" y="1044"/>
                </a:cxn>
                <a:cxn ang="0">
                  <a:pos x="158" y="1033"/>
                </a:cxn>
                <a:cxn ang="0">
                  <a:pos x="196" y="1019"/>
                </a:cxn>
                <a:cxn ang="0">
                  <a:pos x="228" y="993"/>
                </a:cxn>
                <a:cxn ang="0">
                  <a:pos x="266" y="951"/>
                </a:cxn>
                <a:cxn ang="0">
                  <a:pos x="306" y="898"/>
                </a:cxn>
                <a:cxn ang="0">
                  <a:pos x="348" y="833"/>
                </a:cxn>
                <a:cxn ang="0">
                  <a:pos x="384" y="759"/>
                </a:cxn>
                <a:cxn ang="0">
                  <a:pos x="418" y="679"/>
                </a:cxn>
                <a:cxn ang="0">
                  <a:pos x="443" y="593"/>
                </a:cxn>
                <a:cxn ang="0">
                  <a:pos x="462" y="506"/>
                </a:cxn>
                <a:cxn ang="0">
                  <a:pos x="467" y="418"/>
                </a:cxn>
                <a:cxn ang="0">
                  <a:pos x="460" y="340"/>
                </a:cxn>
                <a:cxn ang="0">
                  <a:pos x="445" y="276"/>
                </a:cxn>
                <a:cxn ang="0">
                  <a:pos x="420" y="220"/>
                </a:cxn>
                <a:cxn ang="0">
                  <a:pos x="389" y="175"/>
                </a:cxn>
                <a:cxn ang="0">
                  <a:pos x="353" y="139"/>
                </a:cxn>
                <a:cxn ang="0">
                  <a:pos x="313" y="112"/>
                </a:cxn>
                <a:cxn ang="0">
                  <a:pos x="272" y="93"/>
                </a:cxn>
                <a:cxn ang="0">
                  <a:pos x="232" y="81"/>
                </a:cxn>
                <a:cxn ang="0">
                  <a:pos x="192" y="78"/>
                </a:cxn>
                <a:cxn ang="0">
                  <a:pos x="158" y="74"/>
                </a:cxn>
                <a:cxn ang="0">
                  <a:pos x="131" y="72"/>
                </a:cxn>
                <a:cxn ang="0">
                  <a:pos x="91" y="72"/>
                </a:cxn>
                <a:cxn ang="0">
                  <a:pos x="64" y="76"/>
                </a:cxn>
              </a:cxnLst>
              <a:rect l="0" t="0" r="r" b="b"/>
              <a:pathLst>
                <a:path w="545" h="1071">
                  <a:moveTo>
                    <a:pt x="0" y="76"/>
                  </a:moveTo>
                  <a:lnTo>
                    <a:pt x="80" y="0"/>
                  </a:lnTo>
                  <a:lnTo>
                    <a:pt x="201" y="62"/>
                  </a:lnTo>
                  <a:lnTo>
                    <a:pt x="203" y="62"/>
                  </a:lnTo>
                  <a:lnTo>
                    <a:pt x="209" y="62"/>
                  </a:lnTo>
                  <a:lnTo>
                    <a:pt x="211" y="62"/>
                  </a:lnTo>
                  <a:lnTo>
                    <a:pt x="216" y="62"/>
                  </a:lnTo>
                  <a:lnTo>
                    <a:pt x="220" y="62"/>
                  </a:lnTo>
                  <a:lnTo>
                    <a:pt x="226" y="62"/>
                  </a:lnTo>
                  <a:lnTo>
                    <a:pt x="232" y="62"/>
                  </a:lnTo>
                  <a:lnTo>
                    <a:pt x="237" y="62"/>
                  </a:lnTo>
                  <a:lnTo>
                    <a:pt x="241" y="62"/>
                  </a:lnTo>
                  <a:lnTo>
                    <a:pt x="245" y="62"/>
                  </a:lnTo>
                  <a:lnTo>
                    <a:pt x="249" y="62"/>
                  </a:lnTo>
                  <a:lnTo>
                    <a:pt x="253" y="62"/>
                  </a:lnTo>
                  <a:lnTo>
                    <a:pt x="256" y="62"/>
                  </a:lnTo>
                  <a:lnTo>
                    <a:pt x="260" y="62"/>
                  </a:lnTo>
                  <a:lnTo>
                    <a:pt x="264" y="64"/>
                  </a:lnTo>
                  <a:lnTo>
                    <a:pt x="268" y="64"/>
                  </a:lnTo>
                  <a:lnTo>
                    <a:pt x="272" y="64"/>
                  </a:lnTo>
                  <a:lnTo>
                    <a:pt x="277" y="64"/>
                  </a:lnTo>
                  <a:lnTo>
                    <a:pt x="281" y="66"/>
                  </a:lnTo>
                  <a:lnTo>
                    <a:pt x="287" y="66"/>
                  </a:lnTo>
                  <a:lnTo>
                    <a:pt x="291" y="66"/>
                  </a:lnTo>
                  <a:lnTo>
                    <a:pt x="294" y="66"/>
                  </a:lnTo>
                  <a:lnTo>
                    <a:pt x="300" y="68"/>
                  </a:lnTo>
                  <a:lnTo>
                    <a:pt x="304" y="68"/>
                  </a:lnTo>
                  <a:lnTo>
                    <a:pt x="308" y="68"/>
                  </a:lnTo>
                  <a:lnTo>
                    <a:pt x="313" y="70"/>
                  </a:lnTo>
                  <a:lnTo>
                    <a:pt x="317" y="70"/>
                  </a:lnTo>
                  <a:lnTo>
                    <a:pt x="323" y="72"/>
                  </a:lnTo>
                  <a:lnTo>
                    <a:pt x="327" y="72"/>
                  </a:lnTo>
                  <a:lnTo>
                    <a:pt x="332" y="74"/>
                  </a:lnTo>
                  <a:lnTo>
                    <a:pt x="336" y="74"/>
                  </a:lnTo>
                  <a:lnTo>
                    <a:pt x="342" y="76"/>
                  </a:lnTo>
                  <a:lnTo>
                    <a:pt x="346" y="76"/>
                  </a:lnTo>
                  <a:lnTo>
                    <a:pt x="351" y="78"/>
                  </a:lnTo>
                  <a:lnTo>
                    <a:pt x="355" y="80"/>
                  </a:lnTo>
                  <a:lnTo>
                    <a:pt x="361" y="81"/>
                  </a:lnTo>
                  <a:lnTo>
                    <a:pt x="365" y="81"/>
                  </a:lnTo>
                  <a:lnTo>
                    <a:pt x="369" y="83"/>
                  </a:lnTo>
                  <a:lnTo>
                    <a:pt x="374" y="85"/>
                  </a:lnTo>
                  <a:lnTo>
                    <a:pt x="378" y="87"/>
                  </a:lnTo>
                  <a:lnTo>
                    <a:pt x="382" y="89"/>
                  </a:lnTo>
                  <a:lnTo>
                    <a:pt x="388" y="89"/>
                  </a:lnTo>
                  <a:lnTo>
                    <a:pt x="391" y="91"/>
                  </a:lnTo>
                  <a:lnTo>
                    <a:pt x="397" y="93"/>
                  </a:lnTo>
                  <a:lnTo>
                    <a:pt x="401" y="95"/>
                  </a:lnTo>
                  <a:lnTo>
                    <a:pt x="405" y="97"/>
                  </a:lnTo>
                  <a:lnTo>
                    <a:pt x="408" y="99"/>
                  </a:lnTo>
                  <a:lnTo>
                    <a:pt x="412" y="102"/>
                  </a:lnTo>
                  <a:lnTo>
                    <a:pt x="416" y="104"/>
                  </a:lnTo>
                  <a:lnTo>
                    <a:pt x="420" y="106"/>
                  </a:lnTo>
                  <a:lnTo>
                    <a:pt x="424" y="108"/>
                  </a:lnTo>
                  <a:lnTo>
                    <a:pt x="428" y="112"/>
                  </a:lnTo>
                  <a:lnTo>
                    <a:pt x="435" y="116"/>
                  </a:lnTo>
                  <a:lnTo>
                    <a:pt x="443" y="121"/>
                  </a:lnTo>
                  <a:lnTo>
                    <a:pt x="450" y="129"/>
                  </a:lnTo>
                  <a:lnTo>
                    <a:pt x="458" y="137"/>
                  </a:lnTo>
                  <a:lnTo>
                    <a:pt x="460" y="139"/>
                  </a:lnTo>
                  <a:lnTo>
                    <a:pt x="464" y="144"/>
                  </a:lnTo>
                  <a:lnTo>
                    <a:pt x="467" y="148"/>
                  </a:lnTo>
                  <a:lnTo>
                    <a:pt x="471" y="152"/>
                  </a:lnTo>
                  <a:lnTo>
                    <a:pt x="473" y="156"/>
                  </a:lnTo>
                  <a:lnTo>
                    <a:pt x="477" y="161"/>
                  </a:lnTo>
                  <a:lnTo>
                    <a:pt x="481" y="165"/>
                  </a:lnTo>
                  <a:lnTo>
                    <a:pt x="485" y="171"/>
                  </a:lnTo>
                  <a:lnTo>
                    <a:pt x="486" y="175"/>
                  </a:lnTo>
                  <a:lnTo>
                    <a:pt x="490" y="180"/>
                  </a:lnTo>
                  <a:lnTo>
                    <a:pt x="492" y="186"/>
                  </a:lnTo>
                  <a:lnTo>
                    <a:pt x="496" y="192"/>
                  </a:lnTo>
                  <a:lnTo>
                    <a:pt x="498" y="196"/>
                  </a:lnTo>
                  <a:lnTo>
                    <a:pt x="502" y="201"/>
                  </a:lnTo>
                  <a:lnTo>
                    <a:pt x="504" y="207"/>
                  </a:lnTo>
                  <a:lnTo>
                    <a:pt x="507" y="215"/>
                  </a:lnTo>
                  <a:lnTo>
                    <a:pt x="509" y="220"/>
                  </a:lnTo>
                  <a:lnTo>
                    <a:pt x="513" y="226"/>
                  </a:lnTo>
                  <a:lnTo>
                    <a:pt x="515" y="232"/>
                  </a:lnTo>
                  <a:lnTo>
                    <a:pt x="517" y="237"/>
                  </a:lnTo>
                  <a:lnTo>
                    <a:pt x="519" y="245"/>
                  </a:lnTo>
                  <a:lnTo>
                    <a:pt x="523" y="251"/>
                  </a:lnTo>
                  <a:lnTo>
                    <a:pt x="524" y="258"/>
                  </a:lnTo>
                  <a:lnTo>
                    <a:pt x="528" y="264"/>
                  </a:lnTo>
                  <a:lnTo>
                    <a:pt x="528" y="272"/>
                  </a:lnTo>
                  <a:lnTo>
                    <a:pt x="530" y="277"/>
                  </a:lnTo>
                  <a:lnTo>
                    <a:pt x="532" y="285"/>
                  </a:lnTo>
                  <a:lnTo>
                    <a:pt x="534" y="293"/>
                  </a:lnTo>
                  <a:lnTo>
                    <a:pt x="536" y="298"/>
                  </a:lnTo>
                  <a:lnTo>
                    <a:pt x="538" y="306"/>
                  </a:lnTo>
                  <a:lnTo>
                    <a:pt x="538" y="314"/>
                  </a:lnTo>
                  <a:lnTo>
                    <a:pt x="542" y="321"/>
                  </a:lnTo>
                  <a:lnTo>
                    <a:pt x="542" y="329"/>
                  </a:lnTo>
                  <a:lnTo>
                    <a:pt x="542" y="336"/>
                  </a:lnTo>
                  <a:lnTo>
                    <a:pt x="543" y="344"/>
                  </a:lnTo>
                  <a:lnTo>
                    <a:pt x="543" y="352"/>
                  </a:lnTo>
                  <a:lnTo>
                    <a:pt x="543" y="361"/>
                  </a:lnTo>
                  <a:lnTo>
                    <a:pt x="545" y="369"/>
                  </a:lnTo>
                  <a:lnTo>
                    <a:pt x="545" y="376"/>
                  </a:lnTo>
                  <a:lnTo>
                    <a:pt x="545" y="384"/>
                  </a:lnTo>
                  <a:lnTo>
                    <a:pt x="545" y="393"/>
                  </a:lnTo>
                  <a:lnTo>
                    <a:pt x="545" y="401"/>
                  </a:lnTo>
                  <a:lnTo>
                    <a:pt x="545" y="409"/>
                  </a:lnTo>
                  <a:lnTo>
                    <a:pt x="545" y="418"/>
                  </a:lnTo>
                  <a:lnTo>
                    <a:pt x="545" y="426"/>
                  </a:lnTo>
                  <a:lnTo>
                    <a:pt x="543" y="435"/>
                  </a:lnTo>
                  <a:lnTo>
                    <a:pt x="543" y="445"/>
                  </a:lnTo>
                  <a:lnTo>
                    <a:pt x="543" y="454"/>
                  </a:lnTo>
                  <a:lnTo>
                    <a:pt x="542" y="462"/>
                  </a:lnTo>
                  <a:lnTo>
                    <a:pt x="542" y="471"/>
                  </a:lnTo>
                  <a:lnTo>
                    <a:pt x="540" y="479"/>
                  </a:lnTo>
                  <a:lnTo>
                    <a:pt x="538" y="489"/>
                  </a:lnTo>
                  <a:lnTo>
                    <a:pt x="536" y="498"/>
                  </a:lnTo>
                  <a:lnTo>
                    <a:pt x="534" y="508"/>
                  </a:lnTo>
                  <a:lnTo>
                    <a:pt x="532" y="517"/>
                  </a:lnTo>
                  <a:lnTo>
                    <a:pt x="530" y="527"/>
                  </a:lnTo>
                  <a:lnTo>
                    <a:pt x="528" y="534"/>
                  </a:lnTo>
                  <a:lnTo>
                    <a:pt x="524" y="544"/>
                  </a:lnTo>
                  <a:lnTo>
                    <a:pt x="523" y="553"/>
                  </a:lnTo>
                  <a:lnTo>
                    <a:pt x="519" y="563"/>
                  </a:lnTo>
                  <a:lnTo>
                    <a:pt x="517" y="572"/>
                  </a:lnTo>
                  <a:lnTo>
                    <a:pt x="515" y="582"/>
                  </a:lnTo>
                  <a:lnTo>
                    <a:pt x="511" y="589"/>
                  </a:lnTo>
                  <a:lnTo>
                    <a:pt x="509" y="599"/>
                  </a:lnTo>
                  <a:lnTo>
                    <a:pt x="507" y="608"/>
                  </a:lnTo>
                  <a:lnTo>
                    <a:pt x="504" y="616"/>
                  </a:lnTo>
                  <a:lnTo>
                    <a:pt x="502" y="626"/>
                  </a:lnTo>
                  <a:lnTo>
                    <a:pt x="500" y="635"/>
                  </a:lnTo>
                  <a:lnTo>
                    <a:pt x="496" y="643"/>
                  </a:lnTo>
                  <a:lnTo>
                    <a:pt x="494" y="652"/>
                  </a:lnTo>
                  <a:lnTo>
                    <a:pt x="492" y="660"/>
                  </a:lnTo>
                  <a:lnTo>
                    <a:pt x="490" y="669"/>
                  </a:lnTo>
                  <a:lnTo>
                    <a:pt x="486" y="677"/>
                  </a:lnTo>
                  <a:lnTo>
                    <a:pt x="483" y="684"/>
                  </a:lnTo>
                  <a:lnTo>
                    <a:pt x="481" y="692"/>
                  </a:lnTo>
                  <a:lnTo>
                    <a:pt x="479" y="702"/>
                  </a:lnTo>
                  <a:lnTo>
                    <a:pt x="475" y="709"/>
                  </a:lnTo>
                  <a:lnTo>
                    <a:pt x="471" y="717"/>
                  </a:lnTo>
                  <a:lnTo>
                    <a:pt x="469" y="724"/>
                  </a:lnTo>
                  <a:lnTo>
                    <a:pt x="467" y="734"/>
                  </a:lnTo>
                  <a:lnTo>
                    <a:pt x="464" y="740"/>
                  </a:lnTo>
                  <a:lnTo>
                    <a:pt x="460" y="749"/>
                  </a:lnTo>
                  <a:lnTo>
                    <a:pt x="458" y="757"/>
                  </a:lnTo>
                  <a:lnTo>
                    <a:pt x="454" y="764"/>
                  </a:lnTo>
                  <a:lnTo>
                    <a:pt x="452" y="770"/>
                  </a:lnTo>
                  <a:lnTo>
                    <a:pt x="450" y="778"/>
                  </a:lnTo>
                  <a:lnTo>
                    <a:pt x="447" y="785"/>
                  </a:lnTo>
                  <a:lnTo>
                    <a:pt x="445" y="795"/>
                  </a:lnTo>
                  <a:lnTo>
                    <a:pt x="441" y="801"/>
                  </a:lnTo>
                  <a:lnTo>
                    <a:pt x="437" y="806"/>
                  </a:lnTo>
                  <a:lnTo>
                    <a:pt x="433" y="814"/>
                  </a:lnTo>
                  <a:lnTo>
                    <a:pt x="431" y="821"/>
                  </a:lnTo>
                  <a:lnTo>
                    <a:pt x="428" y="827"/>
                  </a:lnTo>
                  <a:lnTo>
                    <a:pt x="426" y="835"/>
                  </a:lnTo>
                  <a:lnTo>
                    <a:pt x="422" y="840"/>
                  </a:lnTo>
                  <a:lnTo>
                    <a:pt x="418" y="848"/>
                  </a:lnTo>
                  <a:lnTo>
                    <a:pt x="414" y="854"/>
                  </a:lnTo>
                  <a:lnTo>
                    <a:pt x="412" y="861"/>
                  </a:lnTo>
                  <a:lnTo>
                    <a:pt x="408" y="867"/>
                  </a:lnTo>
                  <a:lnTo>
                    <a:pt x="405" y="873"/>
                  </a:lnTo>
                  <a:lnTo>
                    <a:pt x="401" y="879"/>
                  </a:lnTo>
                  <a:lnTo>
                    <a:pt x="399" y="886"/>
                  </a:lnTo>
                  <a:lnTo>
                    <a:pt x="395" y="890"/>
                  </a:lnTo>
                  <a:lnTo>
                    <a:pt x="393" y="898"/>
                  </a:lnTo>
                  <a:lnTo>
                    <a:pt x="388" y="901"/>
                  </a:lnTo>
                  <a:lnTo>
                    <a:pt x="386" y="907"/>
                  </a:lnTo>
                  <a:lnTo>
                    <a:pt x="382" y="913"/>
                  </a:lnTo>
                  <a:lnTo>
                    <a:pt x="378" y="918"/>
                  </a:lnTo>
                  <a:lnTo>
                    <a:pt x="374" y="924"/>
                  </a:lnTo>
                  <a:lnTo>
                    <a:pt x="370" y="928"/>
                  </a:lnTo>
                  <a:lnTo>
                    <a:pt x="367" y="934"/>
                  </a:lnTo>
                  <a:lnTo>
                    <a:pt x="365" y="939"/>
                  </a:lnTo>
                  <a:lnTo>
                    <a:pt x="361" y="943"/>
                  </a:lnTo>
                  <a:lnTo>
                    <a:pt x="357" y="947"/>
                  </a:lnTo>
                  <a:lnTo>
                    <a:pt x="353" y="953"/>
                  </a:lnTo>
                  <a:lnTo>
                    <a:pt x="350" y="958"/>
                  </a:lnTo>
                  <a:lnTo>
                    <a:pt x="346" y="962"/>
                  </a:lnTo>
                  <a:lnTo>
                    <a:pt x="342" y="966"/>
                  </a:lnTo>
                  <a:lnTo>
                    <a:pt x="338" y="970"/>
                  </a:lnTo>
                  <a:lnTo>
                    <a:pt x="336" y="976"/>
                  </a:lnTo>
                  <a:lnTo>
                    <a:pt x="332" y="977"/>
                  </a:lnTo>
                  <a:lnTo>
                    <a:pt x="327" y="981"/>
                  </a:lnTo>
                  <a:lnTo>
                    <a:pt x="323" y="985"/>
                  </a:lnTo>
                  <a:lnTo>
                    <a:pt x="321" y="989"/>
                  </a:lnTo>
                  <a:lnTo>
                    <a:pt x="313" y="995"/>
                  </a:lnTo>
                  <a:lnTo>
                    <a:pt x="308" y="1002"/>
                  </a:lnTo>
                  <a:lnTo>
                    <a:pt x="300" y="1006"/>
                  </a:lnTo>
                  <a:lnTo>
                    <a:pt x="294" y="1014"/>
                  </a:lnTo>
                  <a:lnTo>
                    <a:pt x="287" y="1019"/>
                  </a:lnTo>
                  <a:lnTo>
                    <a:pt x="281" y="1025"/>
                  </a:lnTo>
                  <a:lnTo>
                    <a:pt x="275" y="1029"/>
                  </a:lnTo>
                  <a:lnTo>
                    <a:pt x="268" y="1033"/>
                  </a:lnTo>
                  <a:lnTo>
                    <a:pt x="262" y="1038"/>
                  </a:lnTo>
                  <a:lnTo>
                    <a:pt x="256" y="1042"/>
                  </a:lnTo>
                  <a:lnTo>
                    <a:pt x="251" y="1046"/>
                  </a:lnTo>
                  <a:lnTo>
                    <a:pt x="245" y="1050"/>
                  </a:lnTo>
                  <a:lnTo>
                    <a:pt x="241" y="1052"/>
                  </a:lnTo>
                  <a:lnTo>
                    <a:pt x="235" y="1055"/>
                  </a:lnTo>
                  <a:lnTo>
                    <a:pt x="230" y="1057"/>
                  </a:lnTo>
                  <a:lnTo>
                    <a:pt x="224" y="1061"/>
                  </a:lnTo>
                  <a:lnTo>
                    <a:pt x="218" y="1063"/>
                  </a:lnTo>
                  <a:lnTo>
                    <a:pt x="213" y="1065"/>
                  </a:lnTo>
                  <a:lnTo>
                    <a:pt x="207" y="1067"/>
                  </a:lnTo>
                  <a:lnTo>
                    <a:pt x="201" y="1067"/>
                  </a:lnTo>
                  <a:lnTo>
                    <a:pt x="196" y="1069"/>
                  </a:lnTo>
                  <a:lnTo>
                    <a:pt x="190" y="1071"/>
                  </a:lnTo>
                  <a:lnTo>
                    <a:pt x="182" y="1071"/>
                  </a:lnTo>
                  <a:lnTo>
                    <a:pt x="177" y="1071"/>
                  </a:lnTo>
                  <a:lnTo>
                    <a:pt x="171" y="1071"/>
                  </a:lnTo>
                  <a:lnTo>
                    <a:pt x="163" y="1071"/>
                  </a:lnTo>
                  <a:lnTo>
                    <a:pt x="158" y="1071"/>
                  </a:lnTo>
                  <a:lnTo>
                    <a:pt x="150" y="1071"/>
                  </a:lnTo>
                  <a:lnTo>
                    <a:pt x="142" y="1069"/>
                  </a:lnTo>
                  <a:lnTo>
                    <a:pt x="137" y="1069"/>
                  </a:lnTo>
                  <a:lnTo>
                    <a:pt x="131" y="1067"/>
                  </a:lnTo>
                  <a:lnTo>
                    <a:pt x="129" y="1067"/>
                  </a:lnTo>
                  <a:lnTo>
                    <a:pt x="125" y="1067"/>
                  </a:lnTo>
                  <a:lnTo>
                    <a:pt x="121" y="1067"/>
                  </a:lnTo>
                  <a:lnTo>
                    <a:pt x="116" y="1063"/>
                  </a:lnTo>
                  <a:lnTo>
                    <a:pt x="112" y="1063"/>
                  </a:lnTo>
                  <a:lnTo>
                    <a:pt x="106" y="1061"/>
                  </a:lnTo>
                  <a:lnTo>
                    <a:pt x="102" y="1061"/>
                  </a:lnTo>
                  <a:lnTo>
                    <a:pt x="101" y="1059"/>
                  </a:lnTo>
                  <a:lnTo>
                    <a:pt x="99" y="1059"/>
                  </a:lnTo>
                  <a:lnTo>
                    <a:pt x="95" y="1057"/>
                  </a:lnTo>
                  <a:lnTo>
                    <a:pt x="95" y="1055"/>
                  </a:lnTo>
                  <a:lnTo>
                    <a:pt x="95" y="1052"/>
                  </a:lnTo>
                  <a:lnTo>
                    <a:pt x="99" y="1052"/>
                  </a:lnTo>
                  <a:lnTo>
                    <a:pt x="104" y="1048"/>
                  </a:lnTo>
                  <a:lnTo>
                    <a:pt x="110" y="1046"/>
                  </a:lnTo>
                  <a:lnTo>
                    <a:pt x="114" y="1044"/>
                  </a:lnTo>
                  <a:lnTo>
                    <a:pt x="120" y="1044"/>
                  </a:lnTo>
                  <a:lnTo>
                    <a:pt x="123" y="1042"/>
                  </a:lnTo>
                  <a:lnTo>
                    <a:pt x="129" y="1042"/>
                  </a:lnTo>
                  <a:lnTo>
                    <a:pt x="133" y="1038"/>
                  </a:lnTo>
                  <a:lnTo>
                    <a:pt x="139" y="1038"/>
                  </a:lnTo>
                  <a:lnTo>
                    <a:pt x="146" y="1036"/>
                  </a:lnTo>
                  <a:lnTo>
                    <a:pt x="152" y="1035"/>
                  </a:lnTo>
                  <a:lnTo>
                    <a:pt x="158" y="1033"/>
                  </a:lnTo>
                  <a:lnTo>
                    <a:pt x="165" y="1031"/>
                  </a:lnTo>
                  <a:lnTo>
                    <a:pt x="173" y="1029"/>
                  </a:lnTo>
                  <a:lnTo>
                    <a:pt x="180" y="1027"/>
                  </a:lnTo>
                  <a:lnTo>
                    <a:pt x="182" y="1025"/>
                  </a:lnTo>
                  <a:lnTo>
                    <a:pt x="186" y="1023"/>
                  </a:lnTo>
                  <a:lnTo>
                    <a:pt x="190" y="1021"/>
                  </a:lnTo>
                  <a:lnTo>
                    <a:pt x="196" y="1019"/>
                  </a:lnTo>
                  <a:lnTo>
                    <a:pt x="199" y="1015"/>
                  </a:lnTo>
                  <a:lnTo>
                    <a:pt x="203" y="1012"/>
                  </a:lnTo>
                  <a:lnTo>
                    <a:pt x="209" y="1010"/>
                  </a:lnTo>
                  <a:lnTo>
                    <a:pt x="213" y="1006"/>
                  </a:lnTo>
                  <a:lnTo>
                    <a:pt x="216" y="1002"/>
                  </a:lnTo>
                  <a:lnTo>
                    <a:pt x="222" y="996"/>
                  </a:lnTo>
                  <a:lnTo>
                    <a:pt x="228" y="993"/>
                  </a:lnTo>
                  <a:lnTo>
                    <a:pt x="234" y="987"/>
                  </a:lnTo>
                  <a:lnTo>
                    <a:pt x="237" y="981"/>
                  </a:lnTo>
                  <a:lnTo>
                    <a:pt x="243" y="977"/>
                  </a:lnTo>
                  <a:lnTo>
                    <a:pt x="249" y="972"/>
                  </a:lnTo>
                  <a:lnTo>
                    <a:pt x="255" y="966"/>
                  </a:lnTo>
                  <a:lnTo>
                    <a:pt x="260" y="958"/>
                  </a:lnTo>
                  <a:lnTo>
                    <a:pt x="266" y="951"/>
                  </a:lnTo>
                  <a:lnTo>
                    <a:pt x="272" y="945"/>
                  </a:lnTo>
                  <a:lnTo>
                    <a:pt x="277" y="937"/>
                  </a:lnTo>
                  <a:lnTo>
                    <a:pt x="283" y="930"/>
                  </a:lnTo>
                  <a:lnTo>
                    <a:pt x="289" y="922"/>
                  </a:lnTo>
                  <a:lnTo>
                    <a:pt x="294" y="915"/>
                  </a:lnTo>
                  <a:lnTo>
                    <a:pt x="300" y="907"/>
                  </a:lnTo>
                  <a:lnTo>
                    <a:pt x="306" y="898"/>
                  </a:lnTo>
                  <a:lnTo>
                    <a:pt x="312" y="888"/>
                  </a:lnTo>
                  <a:lnTo>
                    <a:pt x="317" y="880"/>
                  </a:lnTo>
                  <a:lnTo>
                    <a:pt x="323" y="871"/>
                  </a:lnTo>
                  <a:lnTo>
                    <a:pt x="329" y="861"/>
                  </a:lnTo>
                  <a:lnTo>
                    <a:pt x="334" y="852"/>
                  </a:lnTo>
                  <a:lnTo>
                    <a:pt x="340" y="842"/>
                  </a:lnTo>
                  <a:lnTo>
                    <a:pt x="348" y="833"/>
                  </a:lnTo>
                  <a:lnTo>
                    <a:pt x="351" y="823"/>
                  </a:lnTo>
                  <a:lnTo>
                    <a:pt x="357" y="812"/>
                  </a:lnTo>
                  <a:lnTo>
                    <a:pt x="363" y="802"/>
                  </a:lnTo>
                  <a:lnTo>
                    <a:pt x="369" y="791"/>
                  </a:lnTo>
                  <a:lnTo>
                    <a:pt x="374" y="780"/>
                  </a:lnTo>
                  <a:lnTo>
                    <a:pt x="380" y="770"/>
                  </a:lnTo>
                  <a:lnTo>
                    <a:pt x="384" y="759"/>
                  </a:lnTo>
                  <a:lnTo>
                    <a:pt x="389" y="749"/>
                  </a:lnTo>
                  <a:lnTo>
                    <a:pt x="393" y="736"/>
                  </a:lnTo>
                  <a:lnTo>
                    <a:pt x="399" y="724"/>
                  </a:lnTo>
                  <a:lnTo>
                    <a:pt x="405" y="713"/>
                  </a:lnTo>
                  <a:lnTo>
                    <a:pt x="408" y="702"/>
                  </a:lnTo>
                  <a:lnTo>
                    <a:pt x="412" y="690"/>
                  </a:lnTo>
                  <a:lnTo>
                    <a:pt x="418" y="679"/>
                  </a:lnTo>
                  <a:lnTo>
                    <a:pt x="422" y="665"/>
                  </a:lnTo>
                  <a:lnTo>
                    <a:pt x="426" y="654"/>
                  </a:lnTo>
                  <a:lnTo>
                    <a:pt x="429" y="643"/>
                  </a:lnTo>
                  <a:lnTo>
                    <a:pt x="433" y="629"/>
                  </a:lnTo>
                  <a:lnTo>
                    <a:pt x="437" y="618"/>
                  </a:lnTo>
                  <a:lnTo>
                    <a:pt x="441" y="607"/>
                  </a:lnTo>
                  <a:lnTo>
                    <a:pt x="443" y="593"/>
                  </a:lnTo>
                  <a:lnTo>
                    <a:pt x="447" y="582"/>
                  </a:lnTo>
                  <a:lnTo>
                    <a:pt x="450" y="568"/>
                  </a:lnTo>
                  <a:lnTo>
                    <a:pt x="452" y="557"/>
                  </a:lnTo>
                  <a:lnTo>
                    <a:pt x="454" y="544"/>
                  </a:lnTo>
                  <a:lnTo>
                    <a:pt x="458" y="530"/>
                  </a:lnTo>
                  <a:lnTo>
                    <a:pt x="460" y="519"/>
                  </a:lnTo>
                  <a:lnTo>
                    <a:pt x="462" y="506"/>
                  </a:lnTo>
                  <a:lnTo>
                    <a:pt x="464" y="492"/>
                  </a:lnTo>
                  <a:lnTo>
                    <a:pt x="464" y="481"/>
                  </a:lnTo>
                  <a:lnTo>
                    <a:pt x="466" y="468"/>
                  </a:lnTo>
                  <a:lnTo>
                    <a:pt x="467" y="456"/>
                  </a:lnTo>
                  <a:lnTo>
                    <a:pt x="467" y="443"/>
                  </a:lnTo>
                  <a:lnTo>
                    <a:pt x="467" y="432"/>
                  </a:lnTo>
                  <a:lnTo>
                    <a:pt x="467" y="418"/>
                  </a:lnTo>
                  <a:lnTo>
                    <a:pt x="467" y="407"/>
                  </a:lnTo>
                  <a:lnTo>
                    <a:pt x="466" y="395"/>
                  </a:lnTo>
                  <a:lnTo>
                    <a:pt x="466" y="384"/>
                  </a:lnTo>
                  <a:lnTo>
                    <a:pt x="464" y="373"/>
                  </a:lnTo>
                  <a:lnTo>
                    <a:pt x="464" y="363"/>
                  </a:lnTo>
                  <a:lnTo>
                    <a:pt x="462" y="352"/>
                  </a:lnTo>
                  <a:lnTo>
                    <a:pt x="460" y="340"/>
                  </a:lnTo>
                  <a:lnTo>
                    <a:pt x="458" y="331"/>
                  </a:lnTo>
                  <a:lnTo>
                    <a:pt x="458" y="321"/>
                  </a:lnTo>
                  <a:lnTo>
                    <a:pt x="454" y="312"/>
                  </a:lnTo>
                  <a:lnTo>
                    <a:pt x="452" y="302"/>
                  </a:lnTo>
                  <a:lnTo>
                    <a:pt x="450" y="293"/>
                  </a:lnTo>
                  <a:lnTo>
                    <a:pt x="448" y="285"/>
                  </a:lnTo>
                  <a:lnTo>
                    <a:pt x="445" y="276"/>
                  </a:lnTo>
                  <a:lnTo>
                    <a:pt x="441" y="266"/>
                  </a:lnTo>
                  <a:lnTo>
                    <a:pt x="439" y="258"/>
                  </a:lnTo>
                  <a:lnTo>
                    <a:pt x="435" y="251"/>
                  </a:lnTo>
                  <a:lnTo>
                    <a:pt x="431" y="241"/>
                  </a:lnTo>
                  <a:lnTo>
                    <a:pt x="428" y="234"/>
                  </a:lnTo>
                  <a:lnTo>
                    <a:pt x="424" y="226"/>
                  </a:lnTo>
                  <a:lnTo>
                    <a:pt x="420" y="220"/>
                  </a:lnTo>
                  <a:lnTo>
                    <a:pt x="416" y="213"/>
                  </a:lnTo>
                  <a:lnTo>
                    <a:pt x="412" y="205"/>
                  </a:lnTo>
                  <a:lnTo>
                    <a:pt x="408" y="199"/>
                  </a:lnTo>
                  <a:lnTo>
                    <a:pt x="405" y="194"/>
                  </a:lnTo>
                  <a:lnTo>
                    <a:pt x="399" y="186"/>
                  </a:lnTo>
                  <a:lnTo>
                    <a:pt x="395" y="180"/>
                  </a:lnTo>
                  <a:lnTo>
                    <a:pt x="389" y="175"/>
                  </a:lnTo>
                  <a:lnTo>
                    <a:pt x="386" y="169"/>
                  </a:lnTo>
                  <a:lnTo>
                    <a:pt x="380" y="163"/>
                  </a:lnTo>
                  <a:lnTo>
                    <a:pt x="374" y="159"/>
                  </a:lnTo>
                  <a:lnTo>
                    <a:pt x="369" y="154"/>
                  </a:lnTo>
                  <a:lnTo>
                    <a:pt x="365" y="148"/>
                  </a:lnTo>
                  <a:lnTo>
                    <a:pt x="359" y="144"/>
                  </a:lnTo>
                  <a:lnTo>
                    <a:pt x="353" y="139"/>
                  </a:lnTo>
                  <a:lnTo>
                    <a:pt x="348" y="135"/>
                  </a:lnTo>
                  <a:lnTo>
                    <a:pt x="342" y="131"/>
                  </a:lnTo>
                  <a:lnTo>
                    <a:pt x="336" y="127"/>
                  </a:lnTo>
                  <a:lnTo>
                    <a:pt x="331" y="123"/>
                  </a:lnTo>
                  <a:lnTo>
                    <a:pt x="325" y="118"/>
                  </a:lnTo>
                  <a:lnTo>
                    <a:pt x="319" y="116"/>
                  </a:lnTo>
                  <a:lnTo>
                    <a:pt x="313" y="112"/>
                  </a:lnTo>
                  <a:lnTo>
                    <a:pt x="308" y="108"/>
                  </a:lnTo>
                  <a:lnTo>
                    <a:pt x="302" y="106"/>
                  </a:lnTo>
                  <a:lnTo>
                    <a:pt x="296" y="104"/>
                  </a:lnTo>
                  <a:lnTo>
                    <a:pt x="291" y="101"/>
                  </a:lnTo>
                  <a:lnTo>
                    <a:pt x="285" y="97"/>
                  </a:lnTo>
                  <a:lnTo>
                    <a:pt x="277" y="95"/>
                  </a:lnTo>
                  <a:lnTo>
                    <a:pt x="272" y="93"/>
                  </a:lnTo>
                  <a:lnTo>
                    <a:pt x="266" y="91"/>
                  </a:lnTo>
                  <a:lnTo>
                    <a:pt x="260" y="89"/>
                  </a:lnTo>
                  <a:lnTo>
                    <a:pt x="255" y="87"/>
                  </a:lnTo>
                  <a:lnTo>
                    <a:pt x="249" y="85"/>
                  </a:lnTo>
                  <a:lnTo>
                    <a:pt x="243" y="83"/>
                  </a:lnTo>
                  <a:lnTo>
                    <a:pt x="237" y="83"/>
                  </a:lnTo>
                  <a:lnTo>
                    <a:pt x="232" y="81"/>
                  </a:lnTo>
                  <a:lnTo>
                    <a:pt x="226" y="81"/>
                  </a:lnTo>
                  <a:lnTo>
                    <a:pt x="220" y="80"/>
                  </a:lnTo>
                  <a:lnTo>
                    <a:pt x="215" y="80"/>
                  </a:lnTo>
                  <a:lnTo>
                    <a:pt x="209" y="78"/>
                  </a:lnTo>
                  <a:lnTo>
                    <a:pt x="203" y="78"/>
                  </a:lnTo>
                  <a:lnTo>
                    <a:pt x="197" y="78"/>
                  </a:lnTo>
                  <a:lnTo>
                    <a:pt x="192" y="78"/>
                  </a:lnTo>
                  <a:lnTo>
                    <a:pt x="186" y="76"/>
                  </a:lnTo>
                  <a:lnTo>
                    <a:pt x="182" y="76"/>
                  </a:lnTo>
                  <a:lnTo>
                    <a:pt x="177" y="76"/>
                  </a:lnTo>
                  <a:lnTo>
                    <a:pt x="171" y="76"/>
                  </a:lnTo>
                  <a:lnTo>
                    <a:pt x="167" y="74"/>
                  </a:lnTo>
                  <a:lnTo>
                    <a:pt x="163" y="74"/>
                  </a:lnTo>
                  <a:lnTo>
                    <a:pt x="158" y="74"/>
                  </a:lnTo>
                  <a:lnTo>
                    <a:pt x="152" y="74"/>
                  </a:lnTo>
                  <a:lnTo>
                    <a:pt x="148" y="72"/>
                  </a:lnTo>
                  <a:lnTo>
                    <a:pt x="144" y="72"/>
                  </a:lnTo>
                  <a:lnTo>
                    <a:pt x="140" y="72"/>
                  </a:lnTo>
                  <a:lnTo>
                    <a:pt x="137" y="72"/>
                  </a:lnTo>
                  <a:lnTo>
                    <a:pt x="133" y="72"/>
                  </a:lnTo>
                  <a:lnTo>
                    <a:pt x="131" y="72"/>
                  </a:lnTo>
                  <a:lnTo>
                    <a:pt x="123" y="72"/>
                  </a:lnTo>
                  <a:lnTo>
                    <a:pt x="118" y="72"/>
                  </a:lnTo>
                  <a:lnTo>
                    <a:pt x="110" y="72"/>
                  </a:lnTo>
                  <a:lnTo>
                    <a:pt x="106" y="72"/>
                  </a:lnTo>
                  <a:lnTo>
                    <a:pt x="101" y="72"/>
                  </a:lnTo>
                  <a:lnTo>
                    <a:pt x="95" y="72"/>
                  </a:lnTo>
                  <a:lnTo>
                    <a:pt x="91" y="72"/>
                  </a:lnTo>
                  <a:lnTo>
                    <a:pt x="89" y="72"/>
                  </a:lnTo>
                  <a:lnTo>
                    <a:pt x="82" y="72"/>
                  </a:lnTo>
                  <a:lnTo>
                    <a:pt x="76" y="72"/>
                  </a:lnTo>
                  <a:lnTo>
                    <a:pt x="72" y="72"/>
                  </a:lnTo>
                  <a:lnTo>
                    <a:pt x="68" y="74"/>
                  </a:lnTo>
                  <a:lnTo>
                    <a:pt x="64" y="74"/>
                  </a:lnTo>
                  <a:lnTo>
                    <a:pt x="64" y="76"/>
                  </a:lnTo>
                  <a:lnTo>
                    <a:pt x="0" y="76"/>
                  </a:lnTo>
                  <a:lnTo>
                    <a:pt x="0" y="76"/>
                  </a:lnTo>
                  <a:close/>
                </a:path>
              </a:pathLst>
            </a:custGeom>
            <a:solidFill>
              <a:srgbClr val="8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4" name="Freeform 14"/>
            <p:cNvSpPr>
              <a:spLocks/>
            </p:cNvSpPr>
            <p:nvPr/>
          </p:nvSpPr>
          <p:spPr bwMode="auto">
            <a:xfrm>
              <a:off x="3840" y="2974"/>
              <a:ext cx="144" cy="148"/>
            </a:xfrm>
            <a:custGeom>
              <a:avLst/>
              <a:gdLst/>
              <a:ahLst/>
              <a:cxnLst>
                <a:cxn ang="0">
                  <a:pos x="6" y="256"/>
                </a:cxn>
                <a:cxn ang="0">
                  <a:pos x="11" y="243"/>
                </a:cxn>
                <a:cxn ang="0">
                  <a:pos x="21" y="222"/>
                </a:cxn>
                <a:cxn ang="0">
                  <a:pos x="27" y="209"/>
                </a:cxn>
                <a:cxn ang="0">
                  <a:pos x="34" y="194"/>
                </a:cxn>
                <a:cxn ang="0">
                  <a:pos x="44" y="178"/>
                </a:cxn>
                <a:cxn ang="0">
                  <a:pos x="51" y="163"/>
                </a:cxn>
                <a:cxn ang="0">
                  <a:pos x="61" y="146"/>
                </a:cxn>
                <a:cxn ang="0">
                  <a:pos x="72" y="129"/>
                </a:cxn>
                <a:cxn ang="0">
                  <a:pos x="82" y="112"/>
                </a:cxn>
                <a:cxn ang="0">
                  <a:pos x="91" y="95"/>
                </a:cxn>
                <a:cxn ang="0">
                  <a:pos x="103" y="79"/>
                </a:cxn>
                <a:cxn ang="0">
                  <a:pos x="114" y="64"/>
                </a:cxn>
                <a:cxn ang="0">
                  <a:pos x="124" y="49"/>
                </a:cxn>
                <a:cxn ang="0">
                  <a:pos x="135" y="38"/>
                </a:cxn>
                <a:cxn ang="0">
                  <a:pos x="146" y="26"/>
                </a:cxn>
                <a:cxn ang="0">
                  <a:pos x="164" y="13"/>
                </a:cxn>
                <a:cxn ang="0">
                  <a:pos x="183" y="3"/>
                </a:cxn>
                <a:cxn ang="0">
                  <a:pos x="202" y="0"/>
                </a:cxn>
                <a:cxn ang="0">
                  <a:pos x="219" y="0"/>
                </a:cxn>
                <a:cxn ang="0">
                  <a:pos x="236" y="3"/>
                </a:cxn>
                <a:cxn ang="0">
                  <a:pos x="249" y="11"/>
                </a:cxn>
                <a:cxn ang="0">
                  <a:pos x="264" y="19"/>
                </a:cxn>
                <a:cxn ang="0">
                  <a:pos x="281" y="38"/>
                </a:cxn>
                <a:cxn ang="0">
                  <a:pos x="287" y="57"/>
                </a:cxn>
                <a:cxn ang="0">
                  <a:pos x="274" y="74"/>
                </a:cxn>
                <a:cxn ang="0">
                  <a:pos x="260" y="87"/>
                </a:cxn>
                <a:cxn ang="0">
                  <a:pos x="247" y="97"/>
                </a:cxn>
                <a:cxn ang="0">
                  <a:pos x="236" y="108"/>
                </a:cxn>
                <a:cxn ang="0">
                  <a:pos x="222" y="121"/>
                </a:cxn>
                <a:cxn ang="0">
                  <a:pos x="207" y="133"/>
                </a:cxn>
                <a:cxn ang="0">
                  <a:pos x="194" y="146"/>
                </a:cxn>
                <a:cxn ang="0">
                  <a:pos x="183" y="159"/>
                </a:cxn>
                <a:cxn ang="0">
                  <a:pos x="169" y="169"/>
                </a:cxn>
                <a:cxn ang="0">
                  <a:pos x="156" y="188"/>
                </a:cxn>
                <a:cxn ang="0">
                  <a:pos x="145" y="205"/>
                </a:cxn>
                <a:cxn ang="0">
                  <a:pos x="141" y="220"/>
                </a:cxn>
                <a:cxn ang="0">
                  <a:pos x="137" y="234"/>
                </a:cxn>
                <a:cxn ang="0">
                  <a:pos x="131" y="245"/>
                </a:cxn>
                <a:cxn ang="0">
                  <a:pos x="118" y="253"/>
                </a:cxn>
                <a:cxn ang="0">
                  <a:pos x="97" y="260"/>
                </a:cxn>
                <a:cxn ang="0">
                  <a:pos x="86" y="266"/>
                </a:cxn>
                <a:cxn ang="0">
                  <a:pos x="72" y="272"/>
                </a:cxn>
                <a:cxn ang="0">
                  <a:pos x="57" y="279"/>
                </a:cxn>
                <a:cxn ang="0">
                  <a:pos x="36" y="291"/>
                </a:cxn>
                <a:cxn ang="0">
                  <a:pos x="19" y="296"/>
                </a:cxn>
                <a:cxn ang="0">
                  <a:pos x="10" y="291"/>
                </a:cxn>
                <a:cxn ang="0">
                  <a:pos x="0" y="272"/>
                </a:cxn>
                <a:cxn ang="0">
                  <a:pos x="2" y="262"/>
                </a:cxn>
                <a:cxn ang="0">
                  <a:pos x="4" y="258"/>
                </a:cxn>
              </a:cxnLst>
              <a:rect l="0" t="0" r="r" b="b"/>
              <a:pathLst>
                <a:path w="287" h="296">
                  <a:moveTo>
                    <a:pt x="4" y="258"/>
                  </a:moveTo>
                  <a:lnTo>
                    <a:pt x="4" y="258"/>
                  </a:lnTo>
                  <a:lnTo>
                    <a:pt x="6" y="256"/>
                  </a:lnTo>
                  <a:lnTo>
                    <a:pt x="6" y="253"/>
                  </a:lnTo>
                  <a:lnTo>
                    <a:pt x="10" y="249"/>
                  </a:lnTo>
                  <a:lnTo>
                    <a:pt x="11" y="243"/>
                  </a:lnTo>
                  <a:lnTo>
                    <a:pt x="13" y="237"/>
                  </a:lnTo>
                  <a:lnTo>
                    <a:pt x="17" y="230"/>
                  </a:lnTo>
                  <a:lnTo>
                    <a:pt x="21" y="222"/>
                  </a:lnTo>
                  <a:lnTo>
                    <a:pt x="23" y="218"/>
                  </a:lnTo>
                  <a:lnTo>
                    <a:pt x="25" y="213"/>
                  </a:lnTo>
                  <a:lnTo>
                    <a:pt x="27" y="209"/>
                  </a:lnTo>
                  <a:lnTo>
                    <a:pt x="30" y="205"/>
                  </a:lnTo>
                  <a:lnTo>
                    <a:pt x="32" y="199"/>
                  </a:lnTo>
                  <a:lnTo>
                    <a:pt x="34" y="194"/>
                  </a:lnTo>
                  <a:lnTo>
                    <a:pt x="38" y="190"/>
                  </a:lnTo>
                  <a:lnTo>
                    <a:pt x="42" y="184"/>
                  </a:lnTo>
                  <a:lnTo>
                    <a:pt x="44" y="178"/>
                  </a:lnTo>
                  <a:lnTo>
                    <a:pt x="46" y="173"/>
                  </a:lnTo>
                  <a:lnTo>
                    <a:pt x="49" y="167"/>
                  </a:lnTo>
                  <a:lnTo>
                    <a:pt x="51" y="163"/>
                  </a:lnTo>
                  <a:lnTo>
                    <a:pt x="55" y="157"/>
                  </a:lnTo>
                  <a:lnTo>
                    <a:pt x="59" y="152"/>
                  </a:lnTo>
                  <a:lnTo>
                    <a:pt x="61" y="146"/>
                  </a:lnTo>
                  <a:lnTo>
                    <a:pt x="65" y="140"/>
                  </a:lnTo>
                  <a:lnTo>
                    <a:pt x="68" y="135"/>
                  </a:lnTo>
                  <a:lnTo>
                    <a:pt x="72" y="129"/>
                  </a:lnTo>
                  <a:lnTo>
                    <a:pt x="74" y="123"/>
                  </a:lnTo>
                  <a:lnTo>
                    <a:pt x="78" y="118"/>
                  </a:lnTo>
                  <a:lnTo>
                    <a:pt x="82" y="112"/>
                  </a:lnTo>
                  <a:lnTo>
                    <a:pt x="86" y="106"/>
                  </a:lnTo>
                  <a:lnTo>
                    <a:pt x="87" y="100"/>
                  </a:lnTo>
                  <a:lnTo>
                    <a:pt x="91" y="95"/>
                  </a:lnTo>
                  <a:lnTo>
                    <a:pt x="95" y="89"/>
                  </a:lnTo>
                  <a:lnTo>
                    <a:pt x="99" y="85"/>
                  </a:lnTo>
                  <a:lnTo>
                    <a:pt x="103" y="79"/>
                  </a:lnTo>
                  <a:lnTo>
                    <a:pt x="106" y="74"/>
                  </a:lnTo>
                  <a:lnTo>
                    <a:pt x="110" y="68"/>
                  </a:lnTo>
                  <a:lnTo>
                    <a:pt x="114" y="64"/>
                  </a:lnTo>
                  <a:lnTo>
                    <a:pt x="118" y="59"/>
                  </a:lnTo>
                  <a:lnTo>
                    <a:pt x="122" y="55"/>
                  </a:lnTo>
                  <a:lnTo>
                    <a:pt x="124" y="49"/>
                  </a:lnTo>
                  <a:lnTo>
                    <a:pt x="127" y="45"/>
                  </a:lnTo>
                  <a:lnTo>
                    <a:pt x="131" y="40"/>
                  </a:lnTo>
                  <a:lnTo>
                    <a:pt x="135" y="38"/>
                  </a:lnTo>
                  <a:lnTo>
                    <a:pt x="139" y="32"/>
                  </a:lnTo>
                  <a:lnTo>
                    <a:pt x="143" y="30"/>
                  </a:lnTo>
                  <a:lnTo>
                    <a:pt x="146" y="26"/>
                  </a:lnTo>
                  <a:lnTo>
                    <a:pt x="150" y="22"/>
                  </a:lnTo>
                  <a:lnTo>
                    <a:pt x="156" y="17"/>
                  </a:lnTo>
                  <a:lnTo>
                    <a:pt x="164" y="13"/>
                  </a:lnTo>
                  <a:lnTo>
                    <a:pt x="169" y="9"/>
                  </a:lnTo>
                  <a:lnTo>
                    <a:pt x="177" y="5"/>
                  </a:lnTo>
                  <a:lnTo>
                    <a:pt x="183" y="3"/>
                  </a:lnTo>
                  <a:lnTo>
                    <a:pt x="188" y="2"/>
                  </a:lnTo>
                  <a:lnTo>
                    <a:pt x="196" y="0"/>
                  </a:lnTo>
                  <a:lnTo>
                    <a:pt x="202" y="0"/>
                  </a:lnTo>
                  <a:lnTo>
                    <a:pt x="207" y="0"/>
                  </a:lnTo>
                  <a:lnTo>
                    <a:pt x="213" y="0"/>
                  </a:lnTo>
                  <a:lnTo>
                    <a:pt x="219" y="0"/>
                  </a:lnTo>
                  <a:lnTo>
                    <a:pt x="224" y="2"/>
                  </a:lnTo>
                  <a:lnTo>
                    <a:pt x="230" y="3"/>
                  </a:lnTo>
                  <a:lnTo>
                    <a:pt x="236" y="3"/>
                  </a:lnTo>
                  <a:lnTo>
                    <a:pt x="240" y="5"/>
                  </a:lnTo>
                  <a:lnTo>
                    <a:pt x="245" y="9"/>
                  </a:lnTo>
                  <a:lnTo>
                    <a:pt x="249" y="11"/>
                  </a:lnTo>
                  <a:lnTo>
                    <a:pt x="255" y="13"/>
                  </a:lnTo>
                  <a:lnTo>
                    <a:pt x="259" y="15"/>
                  </a:lnTo>
                  <a:lnTo>
                    <a:pt x="264" y="19"/>
                  </a:lnTo>
                  <a:lnTo>
                    <a:pt x="270" y="24"/>
                  </a:lnTo>
                  <a:lnTo>
                    <a:pt x="278" y="30"/>
                  </a:lnTo>
                  <a:lnTo>
                    <a:pt x="281" y="38"/>
                  </a:lnTo>
                  <a:lnTo>
                    <a:pt x="285" y="45"/>
                  </a:lnTo>
                  <a:lnTo>
                    <a:pt x="287" y="51"/>
                  </a:lnTo>
                  <a:lnTo>
                    <a:pt x="287" y="57"/>
                  </a:lnTo>
                  <a:lnTo>
                    <a:pt x="285" y="62"/>
                  </a:lnTo>
                  <a:lnTo>
                    <a:pt x="281" y="70"/>
                  </a:lnTo>
                  <a:lnTo>
                    <a:pt x="274" y="74"/>
                  </a:lnTo>
                  <a:lnTo>
                    <a:pt x="268" y="79"/>
                  </a:lnTo>
                  <a:lnTo>
                    <a:pt x="264" y="83"/>
                  </a:lnTo>
                  <a:lnTo>
                    <a:pt x="260" y="87"/>
                  </a:lnTo>
                  <a:lnTo>
                    <a:pt x="257" y="89"/>
                  </a:lnTo>
                  <a:lnTo>
                    <a:pt x="253" y="95"/>
                  </a:lnTo>
                  <a:lnTo>
                    <a:pt x="247" y="97"/>
                  </a:lnTo>
                  <a:lnTo>
                    <a:pt x="243" y="100"/>
                  </a:lnTo>
                  <a:lnTo>
                    <a:pt x="240" y="104"/>
                  </a:lnTo>
                  <a:lnTo>
                    <a:pt x="236" y="108"/>
                  </a:lnTo>
                  <a:lnTo>
                    <a:pt x="230" y="114"/>
                  </a:lnTo>
                  <a:lnTo>
                    <a:pt x="226" y="118"/>
                  </a:lnTo>
                  <a:lnTo>
                    <a:pt x="222" y="121"/>
                  </a:lnTo>
                  <a:lnTo>
                    <a:pt x="219" y="125"/>
                  </a:lnTo>
                  <a:lnTo>
                    <a:pt x="213" y="129"/>
                  </a:lnTo>
                  <a:lnTo>
                    <a:pt x="207" y="133"/>
                  </a:lnTo>
                  <a:lnTo>
                    <a:pt x="203" y="137"/>
                  </a:lnTo>
                  <a:lnTo>
                    <a:pt x="200" y="142"/>
                  </a:lnTo>
                  <a:lnTo>
                    <a:pt x="194" y="146"/>
                  </a:lnTo>
                  <a:lnTo>
                    <a:pt x="190" y="150"/>
                  </a:lnTo>
                  <a:lnTo>
                    <a:pt x="186" y="154"/>
                  </a:lnTo>
                  <a:lnTo>
                    <a:pt x="183" y="159"/>
                  </a:lnTo>
                  <a:lnTo>
                    <a:pt x="177" y="161"/>
                  </a:lnTo>
                  <a:lnTo>
                    <a:pt x="173" y="165"/>
                  </a:lnTo>
                  <a:lnTo>
                    <a:pt x="169" y="169"/>
                  </a:lnTo>
                  <a:lnTo>
                    <a:pt x="167" y="173"/>
                  </a:lnTo>
                  <a:lnTo>
                    <a:pt x="160" y="180"/>
                  </a:lnTo>
                  <a:lnTo>
                    <a:pt x="156" y="188"/>
                  </a:lnTo>
                  <a:lnTo>
                    <a:pt x="150" y="194"/>
                  </a:lnTo>
                  <a:lnTo>
                    <a:pt x="148" y="199"/>
                  </a:lnTo>
                  <a:lnTo>
                    <a:pt x="145" y="205"/>
                  </a:lnTo>
                  <a:lnTo>
                    <a:pt x="143" y="211"/>
                  </a:lnTo>
                  <a:lnTo>
                    <a:pt x="141" y="215"/>
                  </a:lnTo>
                  <a:lnTo>
                    <a:pt x="141" y="220"/>
                  </a:lnTo>
                  <a:lnTo>
                    <a:pt x="139" y="224"/>
                  </a:lnTo>
                  <a:lnTo>
                    <a:pt x="139" y="230"/>
                  </a:lnTo>
                  <a:lnTo>
                    <a:pt x="137" y="234"/>
                  </a:lnTo>
                  <a:lnTo>
                    <a:pt x="135" y="237"/>
                  </a:lnTo>
                  <a:lnTo>
                    <a:pt x="133" y="241"/>
                  </a:lnTo>
                  <a:lnTo>
                    <a:pt x="131" y="245"/>
                  </a:lnTo>
                  <a:lnTo>
                    <a:pt x="127" y="247"/>
                  </a:lnTo>
                  <a:lnTo>
                    <a:pt x="124" y="251"/>
                  </a:lnTo>
                  <a:lnTo>
                    <a:pt x="118" y="253"/>
                  </a:lnTo>
                  <a:lnTo>
                    <a:pt x="112" y="256"/>
                  </a:lnTo>
                  <a:lnTo>
                    <a:pt x="105" y="256"/>
                  </a:lnTo>
                  <a:lnTo>
                    <a:pt x="97" y="260"/>
                  </a:lnTo>
                  <a:lnTo>
                    <a:pt x="93" y="262"/>
                  </a:lnTo>
                  <a:lnTo>
                    <a:pt x="89" y="264"/>
                  </a:lnTo>
                  <a:lnTo>
                    <a:pt x="86" y="266"/>
                  </a:lnTo>
                  <a:lnTo>
                    <a:pt x="82" y="268"/>
                  </a:lnTo>
                  <a:lnTo>
                    <a:pt x="78" y="270"/>
                  </a:lnTo>
                  <a:lnTo>
                    <a:pt x="72" y="272"/>
                  </a:lnTo>
                  <a:lnTo>
                    <a:pt x="68" y="274"/>
                  </a:lnTo>
                  <a:lnTo>
                    <a:pt x="65" y="275"/>
                  </a:lnTo>
                  <a:lnTo>
                    <a:pt x="57" y="279"/>
                  </a:lnTo>
                  <a:lnTo>
                    <a:pt x="51" y="285"/>
                  </a:lnTo>
                  <a:lnTo>
                    <a:pt x="44" y="287"/>
                  </a:lnTo>
                  <a:lnTo>
                    <a:pt x="36" y="291"/>
                  </a:lnTo>
                  <a:lnTo>
                    <a:pt x="30" y="293"/>
                  </a:lnTo>
                  <a:lnTo>
                    <a:pt x="25" y="294"/>
                  </a:lnTo>
                  <a:lnTo>
                    <a:pt x="19" y="296"/>
                  </a:lnTo>
                  <a:lnTo>
                    <a:pt x="15" y="296"/>
                  </a:lnTo>
                  <a:lnTo>
                    <a:pt x="11" y="294"/>
                  </a:lnTo>
                  <a:lnTo>
                    <a:pt x="10" y="291"/>
                  </a:lnTo>
                  <a:lnTo>
                    <a:pt x="4" y="283"/>
                  </a:lnTo>
                  <a:lnTo>
                    <a:pt x="2" y="277"/>
                  </a:lnTo>
                  <a:lnTo>
                    <a:pt x="0" y="272"/>
                  </a:lnTo>
                  <a:lnTo>
                    <a:pt x="0" y="268"/>
                  </a:lnTo>
                  <a:lnTo>
                    <a:pt x="0" y="264"/>
                  </a:lnTo>
                  <a:lnTo>
                    <a:pt x="2" y="262"/>
                  </a:lnTo>
                  <a:lnTo>
                    <a:pt x="4" y="258"/>
                  </a:lnTo>
                  <a:lnTo>
                    <a:pt x="4" y="258"/>
                  </a:lnTo>
                  <a:lnTo>
                    <a:pt x="4" y="258"/>
                  </a:lnTo>
                  <a:close/>
                </a:path>
              </a:pathLst>
            </a:custGeom>
            <a:solidFill>
              <a:srgbClr val="8C5E2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5" name="Freeform 15"/>
            <p:cNvSpPr>
              <a:spLocks/>
            </p:cNvSpPr>
            <p:nvPr/>
          </p:nvSpPr>
          <p:spPr bwMode="auto">
            <a:xfrm>
              <a:off x="3871" y="3006"/>
              <a:ext cx="61" cy="81"/>
            </a:xfrm>
            <a:custGeom>
              <a:avLst/>
              <a:gdLst/>
              <a:ahLst/>
              <a:cxnLst>
                <a:cxn ang="0">
                  <a:pos x="5" y="147"/>
                </a:cxn>
                <a:cxn ang="0">
                  <a:pos x="9" y="139"/>
                </a:cxn>
                <a:cxn ang="0">
                  <a:pos x="15" y="128"/>
                </a:cxn>
                <a:cxn ang="0">
                  <a:pos x="23" y="116"/>
                </a:cxn>
                <a:cxn ang="0">
                  <a:pos x="30" y="103"/>
                </a:cxn>
                <a:cxn ang="0">
                  <a:pos x="38" y="92"/>
                </a:cxn>
                <a:cxn ang="0">
                  <a:pos x="45" y="78"/>
                </a:cxn>
                <a:cxn ang="0">
                  <a:pos x="55" y="65"/>
                </a:cxn>
                <a:cxn ang="0">
                  <a:pos x="62" y="52"/>
                </a:cxn>
                <a:cxn ang="0">
                  <a:pos x="70" y="40"/>
                </a:cxn>
                <a:cxn ang="0">
                  <a:pos x="78" y="29"/>
                </a:cxn>
                <a:cxn ang="0">
                  <a:pos x="87" y="19"/>
                </a:cxn>
                <a:cxn ang="0">
                  <a:pos x="95" y="12"/>
                </a:cxn>
                <a:cxn ang="0">
                  <a:pos x="101" y="6"/>
                </a:cxn>
                <a:cxn ang="0">
                  <a:pos x="110" y="0"/>
                </a:cxn>
                <a:cxn ang="0">
                  <a:pos x="120" y="4"/>
                </a:cxn>
                <a:cxn ang="0">
                  <a:pos x="121" y="12"/>
                </a:cxn>
                <a:cxn ang="0">
                  <a:pos x="118" y="21"/>
                </a:cxn>
                <a:cxn ang="0">
                  <a:pos x="112" y="35"/>
                </a:cxn>
                <a:cxn ang="0">
                  <a:pos x="102" y="50"/>
                </a:cxn>
                <a:cxn ang="0">
                  <a:pos x="93" y="61"/>
                </a:cxn>
                <a:cxn ang="0">
                  <a:pos x="89" y="69"/>
                </a:cxn>
                <a:cxn ang="0">
                  <a:pos x="83" y="78"/>
                </a:cxn>
                <a:cxn ang="0">
                  <a:pos x="78" y="86"/>
                </a:cxn>
                <a:cxn ang="0">
                  <a:pos x="72" y="95"/>
                </a:cxn>
                <a:cxn ang="0">
                  <a:pos x="68" y="103"/>
                </a:cxn>
                <a:cxn ang="0">
                  <a:pos x="62" y="114"/>
                </a:cxn>
                <a:cxn ang="0">
                  <a:pos x="51" y="130"/>
                </a:cxn>
                <a:cxn ang="0">
                  <a:pos x="40" y="141"/>
                </a:cxn>
                <a:cxn ang="0">
                  <a:pos x="26" y="151"/>
                </a:cxn>
                <a:cxn ang="0">
                  <a:pos x="15" y="156"/>
                </a:cxn>
                <a:cxn ang="0">
                  <a:pos x="5" y="160"/>
                </a:cxn>
                <a:cxn ang="0">
                  <a:pos x="0" y="160"/>
                </a:cxn>
                <a:cxn ang="0">
                  <a:pos x="0" y="154"/>
                </a:cxn>
                <a:cxn ang="0">
                  <a:pos x="4" y="151"/>
                </a:cxn>
              </a:cxnLst>
              <a:rect l="0" t="0" r="r" b="b"/>
              <a:pathLst>
                <a:path w="121" h="162">
                  <a:moveTo>
                    <a:pt x="4" y="151"/>
                  </a:moveTo>
                  <a:lnTo>
                    <a:pt x="5" y="147"/>
                  </a:lnTo>
                  <a:lnTo>
                    <a:pt x="7" y="143"/>
                  </a:lnTo>
                  <a:lnTo>
                    <a:pt x="9" y="139"/>
                  </a:lnTo>
                  <a:lnTo>
                    <a:pt x="13" y="133"/>
                  </a:lnTo>
                  <a:lnTo>
                    <a:pt x="15" y="128"/>
                  </a:lnTo>
                  <a:lnTo>
                    <a:pt x="19" y="122"/>
                  </a:lnTo>
                  <a:lnTo>
                    <a:pt x="23" y="116"/>
                  </a:lnTo>
                  <a:lnTo>
                    <a:pt x="26" y="111"/>
                  </a:lnTo>
                  <a:lnTo>
                    <a:pt x="30" y="103"/>
                  </a:lnTo>
                  <a:lnTo>
                    <a:pt x="34" y="97"/>
                  </a:lnTo>
                  <a:lnTo>
                    <a:pt x="38" y="92"/>
                  </a:lnTo>
                  <a:lnTo>
                    <a:pt x="42" y="84"/>
                  </a:lnTo>
                  <a:lnTo>
                    <a:pt x="45" y="78"/>
                  </a:lnTo>
                  <a:lnTo>
                    <a:pt x="49" y="73"/>
                  </a:lnTo>
                  <a:lnTo>
                    <a:pt x="55" y="65"/>
                  </a:lnTo>
                  <a:lnTo>
                    <a:pt x="59" y="59"/>
                  </a:lnTo>
                  <a:lnTo>
                    <a:pt x="62" y="52"/>
                  </a:lnTo>
                  <a:lnTo>
                    <a:pt x="66" y="46"/>
                  </a:lnTo>
                  <a:lnTo>
                    <a:pt x="70" y="40"/>
                  </a:lnTo>
                  <a:lnTo>
                    <a:pt x="74" y="35"/>
                  </a:lnTo>
                  <a:lnTo>
                    <a:pt x="78" y="29"/>
                  </a:lnTo>
                  <a:lnTo>
                    <a:pt x="83" y="25"/>
                  </a:lnTo>
                  <a:lnTo>
                    <a:pt x="87" y="19"/>
                  </a:lnTo>
                  <a:lnTo>
                    <a:pt x="91" y="15"/>
                  </a:lnTo>
                  <a:lnTo>
                    <a:pt x="95" y="12"/>
                  </a:lnTo>
                  <a:lnTo>
                    <a:pt x="99" y="8"/>
                  </a:lnTo>
                  <a:lnTo>
                    <a:pt x="101" y="6"/>
                  </a:lnTo>
                  <a:lnTo>
                    <a:pt x="104" y="4"/>
                  </a:lnTo>
                  <a:lnTo>
                    <a:pt x="110" y="0"/>
                  </a:lnTo>
                  <a:lnTo>
                    <a:pt x="116" y="2"/>
                  </a:lnTo>
                  <a:lnTo>
                    <a:pt x="120" y="4"/>
                  </a:lnTo>
                  <a:lnTo>
                    <a:pt x="121" y="8"/>
                  </a:lnTo>
                  <a:lnTo>
                    <a:pt x="121" y="12"/>
                  </a:lnTo>
                  <a:lnTo>
                    <a:pt x="121" y="17"/>
                  </a:lnTo>
                  <a:lnTo>
                    <a:pt x="118" y="21"/>
                  </a:lnTo>
                  <a:lnTo>
                    <a:pt x="116" y="27"/>
                  </a:lnTo>
                  <a:lnTo>
                    <a:pt x="112" y="35"/>
                  </a:lnTo>
                  <a:lnTo>
                    <a:pt x="108" y="42"/>
                  </a:lnTo>
                  <a:lnTo>
                    <a:pt x="102" y="50"/>
                  </a:lnTo>
                  <a:lnTo>
                    <a:pt x="97" y="57"/>
                  </a:lnTo>
                  <a:lnTo>
                    <a:pt x="93" y="61"/>
                  </a:lnTo>
                  <a:lnTo>
                    <a:pt x="91" y="65"/>
                  </a:lnTo>
                  <a:lnTo>
                    <a:pt x="89" y="69"/>
                  </a:lnTo>
                  <a:lnTo>
                    <a:pt x="85" y="73"/>
                  </a:lnTo>
                  <a:lnTo>
                    <a:pt x="83" y="78"/>
                  </a:lnTo>
                  <a:lnTo>
                    <a:pt x="80" y="82"/>
                  </a:lnTo>
                  <a:lnTo>
                    <a:pt x="78" y="86"/>
                  </a:lnTo>
                  <a:lnTo>
                    <a:pt x="76" y="90"/>
                  </a:lnTo>
                  <a:lnTo>
                    <a:pt x="72" y="95"/>
                  </a:lnTo>
                  <a:lnTo>
                    <a:pt x="70" y="99"/>
                  </a:lnTo>
                  <a:lnTo>
                    <a:pt x="68" y="103"/>
                  </a:lnTo>
                  <a:lnTo>
                    <a:pt x="66" y="107"/>
                  </a:lnTo>
                  <a:lnTo>
                    <a:pt x="62" y="114"/>
                  </a:lnTo>
                  <a:lnTo>
                    <a:pt x="57" y="122"/>
                  </a:lnTo>
                  <a:lnTo>
                    <a:pt x="51" y="130"/>
                  </a:lnTo>
                  <a:lnTo>
                    <a:pt x="45" y="135"/>
                  </a:lnTo>
                  <a:lnTo>
                    <a:pt x="40" y="141"/>
                  </a:lnTo>
                  <a:lnTo>
                    <a:pt x="32" y="147"/>
                  </a:lnTo>
                  <a:lnTo>
                    <a:pt x="26" y="151"/>
                  </a:lnTo>
                  <a:lnTo>
                    <a:pt x="21" y="154"/>
                  </a:lnTo>
                  <a:lnTo>
                    <a:pt x="15" y="156"/>
                  </a:lnTo>
                  <a:lnTo>
                    <a:pt x="9" y="160"/>
                  </a:lnTo>
                  <a:lnTo>
                    <a:pt x="5" y="160"/>
                  </a:lnTo>
                  <a:lnTo>
                    <a:pt x="2" y="162"/>
                  </a:lnTo>
                  <a:lnTo>
                    <a:pt x="0" y="160"/>
                  </a:lnTo>
                  <a:lnTo>
                    <a:pt x="0" y="158"/>
                  </a:lnTo>
                  <a:lnTo>
                    <a:pt x="0" y="154"/>
                  </a:lnTo>
                  <a:lnTo>
                    <a:pt x="4" y="151"/>
                  </a:lnTo>
                  <a:lnTo>
                    <a:pt x="4" y="151"/>
                  </a:lnTo>
                  <a:close/>
                </a:path>
              </a:pathLst>
            </a:custGeom>
            <a:solidFill>
              <a:srgbClr val="DEB8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6" name="Freeform 16"/>
            <p:cNvSpPr>
              <a:spLocks/>
            </p:cNvSpPr>
            <p:nvPr/>
          </p:nvSpPr>
          <p:spPr bwMode="auto">
            <a:xfrm>
              <a:off x="3695" y="2955"/>
              <a:ext cx="155" cy="167"/>
            </a:xfrm>
            <a:custGeom>
              <a:avLst/>
              <a:gdLst/>
              <a:ahLst/>
              <a:cxnLst>
                <a:cxn ang="0">
                  <a:pos x="301" y="327"/>
                </a:cxn>
                <a:cxn ang="0">
                  <a:pos x="306" y="313"/>
                </a:cxn>
                <a:cxn ang="0">
                  <a:pos x="308" y="304"/>
                </a:cxn>
                <a:cxn ang="0">
                  <a:pos x="310" y="289"/>
                </a:cxn>
                <a:cxn ang="0">
                  <a:pos x="308" y="272"/>
                </a:cxn>
                <a:cxn ang="0">
                  <a:pos x="302" y="251"/>
                </a:cxn>
                <a:cxn ang="0">
                  <a:pos x="295" y="237"/>
                </a:cxn>
                <a:cxn ang="0">
                  <a:pos x="289" y="224"/>
                </a:cxn>
                <a:cxn ang="0">
                  <a:pos x="282" y="211"/>
                </a:cxn>
                <a:cxn ang="0">
                  <a:pos x="272" y="197"/>
                </a:cxn>
                <a:cxn ang="0">
                  <a:pos x="261" y="182"/>
                </a:cxn>
                <a:cxn ang="0">
                  <a:pos x="247" y="167"/>
                </a:cxn>
                <a:cxn ang="0">
                  <a:pos x="232" y="152"/>
                </a:cxn>
                <a:cxn ang="0">
                  <a:pos x="215" y="135"/>
                </a:cxn>
                <a:cxn ang="0">
                  <a:pos x="198" y="119"/>
                </a:cxn>
                <a:cxn ang="0">
                  <a:pos x="181" y="106"/>
                </a:cxn>
                <a:cxn ang="0">
                  <a:pos x="166" y="93"/>
                </a:cxn>
                <a:cxn ang="0">
                  <a:pos x="148" y="79"/>
                </a:cxn>
                <a:cxn ang="0">
                  <a:pos x="133" y="68"/>
                </a:cxn>
                <a:cxn ang="0">
                  <a:pos x="118" y="57"/>
                </a:cxn>
                <a:cxn ang="0">
                  <a:pos x="103" y="47"/>
                </a:cxn>
                <a:cxn ang="0">
                  <a:pos x="88" y="38"/>
                </a:cxn>
                <a:cxn ang="0">
                  <a:pos x="76" y="30"/>
                </a:cxn>
                <a:cxn ang="0">
                  <a:pos x="65" y="22"/>
                </a:cxn>
                <a:cxn ang="0">
                  <a:pos x="51" y="17"/>
                </a:cxn>
                <a:cxn ang="0">
                  <a:pos x="31" y="5"/>
                </a:cxn>
                <a:cxn ang="0">
                  <a:pos x="15" y="1"/>
                </a:cxn>
                <a:cxn ang="0">
                  <a:pos x="6" y="0"/>
                </a:cxn>
                <a:cxn ang="0">
                  <a:pos x="2" y="7"/>
                </a:cxn>
                <a:cxn ang="0">
                  <a:pos x="6" y="24"/>
                </a:cxn>
                <a:cxn ang="0">
                  <a:pos x="10" y="43"/>
                </a:cxn>
                <a:cxn ang="0">
                  <a:pos x="13" y="55"/>
                </a:cxn>
                <a:cxn ang="0">
                  <a:pos x="15" y="68"/>
                </a:cxn>
                <a:cxn ang="0">
                  <a:pos x="19" y="81"/>
                </a:cxn>
                <a:cxn ang="0">
                  <a:pos x="23" y="97"/>
                </a:cxn>
                <a:cxn ang="0">
                  <a:pos x="27" y="114"/>
                </a:cxn>
                <a:cxn ang="0">
                  <a:pos x="31" y="133"/>
                </a:cxn>
                <a:cxn ang="0">
                  <a:pos x="34" y="154"/>
                </a:cxn>
                <a:cxn ang="0">
                  <a:pos x="42" y="175"/>
                </a:cxn>
                <a:cxn ang="0">
                  <a:pos x="50" y="192"/>
                </a:cxn>
                <a:cxn ang="0">
                  <a:pos x="59" y="209"/>
                </a:cxn>
                <a:cxn ang="0">
                  <a:pos x="72" y="224"/>
                </a:cxn>
                <a:cxn ang="0">
                  <a:pos x="88" y="239"/>
                </a:cxn>
                <a:cxn ang="0">
                  <a:pos x="101" y="253"/>
                </a:cxn>
                <a:cxn ang="0">
                  <a:pos x="118" y="264"/>
                </a:cxn>
                <a:cxn ang="0">
                  <a:pos x="137" y="277"/>
                </a:cxn>
                <a:cxn ang="0">
                  <a:pos x="156" y="289"/>
                </a:cxn>
                <a:cxn ang="0">
                  <a:pos x="177" y="302"/>
                </a:cxn>
                <a:cxn ang="0">
                  <a:pos x="198" y="313"/>
                </a:cxn>
                <a:cxn ang="0">
                  <a:pos x="217" y="321"/>
                </a:cxn>
                <a:cxn ang="0">
                  <a:pos x="236" y="329"/>
                </a:cxn>
                <a:cxn ang="0">
                  <a:pos x="249" y="331"/>
                </a:cxn>
                <a:cxn ang="0">
                  <a:pos x="263" y="332"/>
                </a:cxn>
                <a:cxn ang="0">
                  <a:pos x="278" y="332"/>
                </a:cxn>
                <a:cxn ang="0">
                  <a:pos x="293" y="332"/>
                </a:cxn>
                <a:cxn ang="0">
                  <a:pos x="301" y="329"/>
                </a:cxn>
              </a:cxnLst>
              <a:rect l="0" t="0" r="r" b="b"/>
              <a:pathLst>
                <a:path w="310" h="334">
                  <a:moveTo>
                    <a:pt x="301" y="329"/>
                  </a:moveTo>
                  <a:lnTo>
                    <a:pt x="301" y="329"/>
                  </a:lnTo>
                  <a:lnTo>
                    <a:pt x="301" y="327"/>
                  </a:lnTo>
                  <a:lnTo>
                    <a:pt x="302" y="321"/>
                  </a:lnTo>
                  <a:lnTo>
                    <a:pt x="306" y="317"/>
                  </a:lnTo>
                  <a:lnTo>
                    <a:pt x="306" y="313"/>
                  </a:lnTo>
                  <a:lnTo>
                    <a:pt x="306" y="312"/>
                  </a:lnTo>
                  <a:lnTo>
                    <a:pt x="308" y="308"/>
                  </a:lnTo>
                  <a:lnTo>
                    <a:pt x="308" y="304"/>
                  </a:lnTo>
                  <a:lnTo>
                    <a:pt x="308" y="298"/>
                  </a:lnTo>
                  <a:lnTo>
                    <a:pt x="310" y="294"/>
                  </a:lnTo>
                  <a:lnTo>
                    <a:pt x="310" y="289"/>
                  </a:lnTo>
                  <a:lnTo>
                    <a:pt x="310" y="285"/>
                  </a:lnTo>
                  <a:lnTo>
                    <a:pt x="308" y="277"/>
                  </a:lnTo>
                  <a:lnTo>
                    <a:pt x="308" y="272"/>
                  </a:lnTo>
                  <a:lnTo>
                    <a:pt x="306" y="266"/>
                  </a:lnTo>
                  <a:lnTo>
                    <a:pt x="304" y="258"/>
                  </a:lnTo>
                  <a:lnTo>
                    <a:pt x="302" y="251"/>
                  </a:lnTo>
                  <a:lnTo>
                    <a:pt x="299" y="245"/>
                  </a:lnTo>
                  <a:lnTo>
                    <a:pt x="297" y="241"/>
                  </a:lnTo>
                  <a:lnTo>
                    <a:pt x="295" y="237"/>
                  </a:lnTo>
                  <a:lnTo>
                    <a:pt x="293" y="232"/>
                  </a:lnTo>
                  <a:lnTo>
                    <a:pt x="291" y="230"/>
                  </a:lnTo>
                  <a:lnTo>
                    <a:pt x="289" y="224"/>
                  </a:lnTo>
                  <a:lnTo>
                    <a:pt x="287" y="220"/>
                  </a:lnTo>
                  <a:lnTo>
                    <a:pt x="283" y="216"/>
                  </a:lnTo>
                  <a:lnTo>
                    <a:pt x="282" y="211"/>
                  </a:lnTo>
                  <a:lnTo>
                    <a:pt x="278" y="207"/>
                  </a:lnTo>
                  <a:lnTo>
                    <a:pt x="276" y="201"/>
                  </a:lnTo>
                  <a:lnTo>
                    <a:pt x="272" y="197"/>
                  </a:lnTo>
                  <a:lnTo>
                    <a:pt x="268" y="192"/>
                  </a:lnTo>
                  <a:lnTo>
                    <a:pt x="264" y="186"/>
                  </a:lnTo>
                  <a:lnTo>
                    <a:pt x="261" y="182"/>
                  </a:lnTo>
                  <a:lnTo>
                    <a:pt x="257" y="176"/>
                  </a:lnTo>
                  <a:lnTo>
                    <a:pt x="251" y="173"/>
                  </a:lnTo>
                  <a:lnTo>
                    <a:pt x="247" y="167"/>
                  </a:lnTo>
                  <a:lnTo>
                    <a:pt x="242" y="161"/>
                  </a:lnTo>
                  <a:lnTo>
                    <a:pt x="238" y="156"/>
                  </a:lnTo>
                  <a:lnTo>
                    <a:pt x="232" y="152"/>
                  </a:lnTo>
                  <a:lnTo>
                    <a:pt x="226" y="146"/>
                  </a:lnTo>
                  <a:lnTo>
                    <a:pt x="221" y="140"/>
                  </a:lnTo>
                  <a:lnTo>
                    <a:pt x="215" y="135"/>
                  </a:lnTo>
                  <a:lnTo>
                    <a:pt x="209" y="129"/>
                  </a:lnTo>
                  <a:lnTo>
                    <a:pt x="204" y="125"/>
                  </a:lnTo>
                  <a:lnTo>
                    <a:pt x="198" y="119"/>
                  </a:lnTo>
                  <a:lnTo>
                    <a:pt x="192" y="114"/>
                  </a:lnTo>
                  <a:lnTo>
                    <a:pt x="186" y="110"/>
                  </a:lnTo>
                  <a:lnTo>
                    <a:pt x="181" y="106"/>
                  </a:lnTo>
                  <a:lnTo>
                    <a:pt x="175" y="100"/>
                  </a:lnTo>
                  <a:lnTo>
                    <a:pt x="169" y="97"/>
                  </a:lnTo>
                  <a:lnTo>
                    <a:pt x="166" y="93"/>
                  </a:lnTo>
                  <a:lnTo>
                    <a:pt x="160" y="87"/>
                  </a:lnTo>
                  <a:lnTo>
                    <a:pt x="154" y="83"/>
                  </a:lnTo>
                  <a:lnTo>
                    <a:pt x="148" y="79"/>
                  </a:lnTo>
                  <a:lnTo>
                    <a:pt x="145" y="76"/>
                  </a:lnTo>
                  <a:lnTo>
                    <a:pt x="139" y="72"/>
                  </a:lnTo>
                  <a:lnTo>
                    <a:pt x="133" y="68"/>
                  </a:lnTo>
                  <a:lnTo>
                    <a:pt x="128" y="64"/>
                  </a:lnTo>
                  <a:lnTo>
                    <a:pt x="124" y="60"/>
                  </a:lnTo>
                  <a:lnTo>
                    <a:pt x="118" y="57"/>
                  </a:lnTo>
                  <a:lnTo>
                    <a:pt x="112" y="53"/>
                  </a:lnTo>
                  <a:lnTo>
                    <a:pt x="107" y="49"/>
                  </a:lnTo>
                  <a:lnTo>
                    <a:pt x="103" y="47"/>
                  </a:lnTo>
                  <a:lnTo>
                    <a:pt x="99" y="43"/>
                  </a:lnTo>
                  <a:lnTo>
                    <a:pt x="93" y="41"/>
                  </a:lnTo>
                  <a:lnTo>
                    <a:pt x="88" y="38"/>
                  </a:lnTo>
                  <a:lnTo>
                    <a:pt x="84" y="36"/>
                  </a:lnTo>
                  <a:lnTo>
                    <a:pt x="80" y="32"/>
                  </a:lnTo>
                  <a:lnTo>
                    <a:pt x="76" y="30"/>
                  </a:lnTo>
                  <a:lnTo>
                    <a:pt x="72" y="28"/>
                  </a:lnTo>
                  <a:lnTo>
                    <a:pt x="69" y="24"/>
                  </a:lnTo>
                  <a:lnTo>
                    <a:pt x="65" y="22"/>
                  </a:lnTo>
                  <a:lnTo>
                    <a:pt x="59" y="20"/>
                  </a:lnTo>
                  <a:lnTo>
                    <a:pt x="55" y="19"/>
                  </a:lnTo>
                  <a:lnTo>
                    <a:pt x="51" y="17"/>
                  </a:lnTo>
                  <a:lnTo>
                    <a:pt x="44" y="11"/>
                  </a:lnTo>
                  <a:lnTo>
                    <a:pt x="38" y="9"/>
                  </a:lnTo>
                  <a:lnTo>
                    <a:pt x="31" y="5"/>
                  </a:lnTo>
                  <a:lnTo>
                    <a:pt x="25" y="3"/>
                  </a:lnTo>
                  <a:lnTo>
                    <a:pt x="19" y="1"/>
                  </a:lnTo>
                  <a:lnTo>
                    <a:pt x="15" y="1"/>
                  </a:lnTo>
                  <a:lnTo>
                    <a:pt x="12" y="0"/>
                  </a:lnTo>
                  <a:lnTo>
                    <a:pt x="8" y="0"/>
                  </a:lnTo>
                  <a:lnTo>
                    <a:pt x="6" y="0"/>
                  </a:lnTo>
                  <a:lnTo>
                    <a:pt x="2" y="1"/>
                  </a:lnTo>
                  <a:lnTo>
                    <a:pt x="0" y="3"/>
                  </a:lnTo>
                  <a:lnTo>
                    <a:pt x="2" y="7"/>
                  </a:lnTo>
                  <a:lnTo>
                    <a:pt x="2" y="11"/>
                  </a:lnTo>
                  <a:lnTo>
                    <a:pt x="4" y="17"/>
                  </a:lnTo>
                  <a:lnTo>
                    <a:pt x="6" y="24"/>
                  </a:lnTo>
                  <a:lnTo>
                    <a:pt x="8" y="30"/>
                  </a:lnTo>
                  <a:lnTo>
                    <a:pt x="10" y="36"/>
                  </a:lnTo>
                  <a:lnTo>
                    <a:pt x="10" y="43"/>
                  </a:lnTo>
                  <a:lnTo>
                    <a:pt x="12" y="47"/>
                  </a:lnTo>
                  <a:lnTo>
                    <a:pt x="13" y="51"/>
                  </a:lnTo>
                  <a:lnTo>
                    <a:pt x="13" y="55"/>
                  </a:lnTo>
                  <a:lnTo>
                    <a:pt x="15" y="59"/>
                  </a:lnTo>
                  <a:lnTo>
                    <a:pt x="15" y="62"/>
                  </a:lnTo>
                  <a:lnTo>
                    <a:pt x="15" y="68"/>
                  </a:lnTo>
                  <a:lnTo>
                    <a:pt x="17" y="72"/>
                  </a:lnTo>
                  <a:lnTo>
                    <a:pt x="19" y="76"/>
                  </a:lnTo>
                  <a:lnTo>
                    <a:pt x="19" y="81"/>
                  </a:lnTo>
                  <a:lnTo>
                    <a:pt x="21" y="87"/>
                  </a:lnTo>
                  <a:lnTo>
                    <a:pt x="21" y="91"/>
                  </a:lnTo>
                  <a:lnTo>
                    <a:pt x="23" y="97"/>
                  </a:lnTo>
                  <a:lnTo>
                    <a:pt x="23" y="102"/>
                  </a:lnTo>
                  <a:lnTo>
                    <a:pt x="25" y="108"/>
                  </a:lnTo>
                  <a:lnTo>
                    <a:pt x="27" y="114"/>
                  </a:lnTo>
                  <a:lnTo>
                    <a:pt x="27" y="119"/>
                  </a:lnTo>
                  <a:lnTo>
                    <a:pt x="29" y="127"/>
                  </a:lnTo>
                  <a:lnTo>
                    <a:pt x="31" y="133"/>
                  </a:lnTo>
                  <a:lnTo>
                    <a:pt x="32" y="140"/>
                  </a:lnTo>
                  <a:lnTo>
                    <a:pt x="34" y="148"/>
                  </a:lnTo>
                  <a:lnTo>
                    <a:pt x="34" y="154"/>
                  </a:lnTo>
                  <a:lnTo>
                    <a:pt x="36" y="161"/>
                  </a:lnTo>
                  <a:lnTo>
                    <a:pt x="38" y="167"/>
                  </a:lnTo>
                  <a:lnTo>
                    <a:pt x="42" y="175"/>
                  </a:lnTo>
                  <a:lnTo>
                    <a:pt x="44" y="180"/>
                  </a:lnTo>
                  <a:lnTo>
                    <a:pt x="46" y="186"/>
                  </a:lnTo>
                  <a:lnTo>
                    <a:pt x="50" y="192"/>
                  </a:lnTo>
                  <a:lnTo>
                    <a:pt x="53" y="199"/>
                  </a:lnTo>
                  <a:lnTo>
                    <a:pt x="55" y="203"/>
                  </a:lnTo>
                  <a:lnTo>
                    <a:pt x="59" y="209"/>
                  </a:lnTo>
                  <a:lnTo>
                    <a:pt x="65" y="215"/>
                  </a:lnTo>
                  <a:lnTo>
                    <a:pt x="69" y="220"/>
                  </a:lnTo>
                  <a:lnTo>
                    <a:pt x="72" y="224"/>
                  </a:lnTo>
                  <a:lnTo>
                    <a:pt x="76" y="230"/>
                  </a:lnTo>
                  <a:lnTo>
                    <a:pt x="82" y="235"/>
                  </a:lnTo>
                  <a:lnTo>
                    <a:pt x="88" y="239"/>
                  </a:lnTo>
                  <a:lnTo>
                    <a:pt x="91" y="243"/>
                  </a:lnTo>
                  <a:lnTo>
                    <a:pt x="95" y="249"/>
                  </a:lnTo>
                  <a:lnTo>
                    <a:pt x="101" y="253"/>
                  </a:lnTo>
                  <a:lnTo>
                    <a:pt x="107" y="256"/>
                  </a:lnTo>
                  <a:lnTo>
                    <a:pt x="112" y="260"/>
                  </a:lnTo>
                  <a:lnTo>
                    <a:pt x="118" y="264"/>
                  </a:lnTo>
                  <a:lnTo>
                    <a:pt x="126" y="270"/>
                  </a:lnTo>
                  <a:lnTo>
                    <a:pt x="131" y="273"/>
                  </a:lnTo>
                  <a:lnTo>
                    <a:pt x="137" y="277"/>
                  </a:lnTo>
                  <a:lnTo>
                    <a:pt x="143" y="281"/>
                  </a:lnTo>
                  <a:lnTo>
                    <a:pt x="150" y="285"/>
                  </a:lnTo>
                  <a:lnTo>
                    <a:pt x="156" y="289"/>
                  </a:lnTo>
                  <a:lnTo>
                    <a:pt x="164" y="294"/>
                  </a:lnTo>
                  <a:lnTo>
                    <a:pt x="169" y="298"/>
                  </a:lnTo>
                  <a:lnTo>
                    <a:pt x="177" y="302"/>
                  </a:lnTo>
                  <a:lnTo>
                    <a:pt x="185" y="306"/>
                  </a:lnTo>
                  <a:lnTo>
                    <a:pt x="192" y="310"/>
                  </a:lnTo>
                  <a:lnTo>
                    <a:pt x="198" y="313"/>
                  </a:lnTo>
                  <a:lnTo>
                    <a:pt x="205" y="315"/>
                  </a:lnTo>
                  <a:lnTo>
                    <a:pt x="211" y="319"/>
                  </a:lnTo>
                  <a:lnTo>
                    <a:pt x="217" y="321"/>
                  </a:lnTo>
                  <a:lnTo>
                    <a:pt x="224" y="323"/>
                  </a:lnTo>
                  <a:lnTo>
                    <a:pt x="230" y="327"/>
                  </a:lnTo>
                  <a:lnTo>
                    <a:pt x="236" y="329"/>
                  </a:lnTo>
                  <a:lnTo>
                    <a:pt x="240" y="329"/>
                  </a:lnTo>
                  <a:lnTo>
                    <a:pt x="245" y="331"/>
                  </a:lnTo>
                  <a:lnTo>
                    <a:pt x="249" y="331"/>
                  </a:lnTo>
                  <a:lnTo>
                    <a:pt x="255" y="332"/>
                  </a:lnTo>
                  <a:lnTo>
                    <a:pt x="259" y="332"/>
                  </a:lnTo>
                  <a:lnTo>
                    <a:pt x="263" y="332"/>
                  </a:lnTo>
                  <a:lnTo>
                    <a:pt x="268" y="332"/>
                  </a:lnTo>
                  <a:lnTo>
                    <a:pt x="272" y="334"/>
                  </a:lnTo>
                  <a:lnTo>
                    <a:pt x="278" y="332"/>
                  </a:lnTo>
                  <a:lnTo>
                    <a:pt x="283" y="332"/>
                  </a:lnTo>
                  <a:lnTo>
                    <a:pt x="287" y="332"/>
                  </a:lnTo>
                  <a:lnTo>
                    <a:pt x="293" y="332"/>
                  </a:lnTo>
                  <a:lnTo>
                    <a:pt x="297" y="329"/>
                  </a:lnTo>
                  <a:lnTo>
                    <a:pt x="301" y="329"/>
                  </a:lnTo>
                  <a:lnTo>
                    <a:pt x="301" y="329"/>
                  </a:lnTo>
                  <a:close/>
                </a:path>
              </a:pathLst>
            </a:custGeom>
            <a:solidFill>
              <a:srgbClr val="29852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7" name="Freeform 17"/>
            <p:cNvSpPr>
              <a:spLocks/>
            </p:cNvSpPr>
            <p:nvPr/>
          </p:nvSpPr>
          <p:spPr bwMode="auto">
            <a:xfrm>
              <a:off x="3721" y="2990"/>
              <a:ext cx="87" cy="103"/>
            </a:xfrm>
            <a:custGeom>
              <a:avLst/>
              <a:gdLst/>
              <a:ahLst/>
              <a:cxnLst>
                <a:cxn ang="0">
                  <a:pos x="170" y="184"/>
                </a:cxn>
                <a:cxn ang="0">
                  <a:pos x="164" y="175"/>
                </a:cxn>
                <a:cxn ang="0">
                  <a:pos x="156" y="165"/>
                </a:cxn>
                <a:cxn ang="0">
                  <a:pos x="149" y="150"/>
                </a:cxn>
                <a:cxn ang="0">
                  <a:pos x="139" y="139"/>
                </a:cxn>
                <a:cxn ang="0">
                  <a:pos x="133" y="131"/>
                </a:cxn>
                <a:cxn ang="0">
                  <a:pos x="126" y="122"/>
                </a:cxn>
                <a:cxn ang="0">
                  <a:pos x="122" y="114"/>
                </a:cxn>
                <a:cxn ang="0">
                  <a:pos x="114" y="105"/>
                </a:cxn>
                <a:cxn ang="0">
                  <a:pos x="107" y="95"/>
                </a:cxn>
                <a:cxn ang="0">
                  <a:pos x="101" y="87"/>
                </a:cxn>
                <a:cxn ang="0">
                  <a:pos x="94" y="78"/>
                </a:cxn>
                <a:cxn ang="0">
                  <a:pos x="88" y="70"/>
                </a:cxn>
                <a:cxn ang="0">
                  <a:pos x="80" y="61"/>
                </a:cxn>
                <a:cxn ang="0">
                  <a:pos x="73" y="53"/>
                </a:cxn>
                <a:cxn ang="0">
                  <a:pos x="67" y="46"/>
                </a:cxn>
                <a:cxn ang="0">
                  <a:pos x="57" y="34"/>
                </a:cxn>
                <a:cxn ang="0">
                  <a:pos x="44" y="21"/>
                </a:cxn>
                <a:cxn ang="0">
                  <a:pos x="35" y="11"/>
                </a:cxn>
                <a:cxn ang="0">
                  <a:pos x="25" y="4"/>
                </a:cxn>
                <a:cxn ang="0">
                  <a:pos x="16" y="0"/>
                </a:cxn>
                <a:cxn ang="0">
                  <a:pos x="8" y="9"/>
                </a:cxn>
                <a:cxn ang="0">
                  <a:pos x="4" y="19"/>
                </a:cxn>
                <a:cxn ang="0">
                  <a:pos x="2" y="28"/>
                </a:cxn>
                <a:cxn ang="0">
                  <a:pos x="2" y="36"/>
                </a:cxn>
                <a:cxn ang="0">
                  <a:pos x="0" y="44"/>
                </a:cxn>
                <a:cxn ang="0">
                  <a:pos x="0" y="53"/>
                </a:cxn>
                <a:cxn ang="0">
                  <a:pos x="0" y="63"/>
                </a:cxn>
                <a:cxn ang="0">
                  <a:pos x="2" y="72"/>
                </a:cxn>
                <a:cxn ang="0">
                  <a:pos x="2" y="82"/>
                </a:cxn>
                <a:cxn ang="0">
                  <a:pos x="4" y="89"/>
                </a:cxn>
                <a:cxn ang="0">
                  <a:pos x="8" y="101"/>
                </a:cxn>
                <a:cxn ang="0">
                  <a:pos x="12" y="110"/>
                </a:cxn>
                <a:cxn ang="0">
                  <a:pos x="16" y="120"/>
                </a:cxn>
                <a:cxn ang="0">
                  <a:pos x="21" y="127"/>
                </a:cxn>
                <a:cxn ang="0">
                  <a:pos x="27" y="137"/>
                </a:cxn>
                <a:cxn ang="0">
                  <a:pos x="35" y="145"/>
                </a:cxn>
                <a:cxn ang="0">
                  <a:pos x="42" y="154"/>
                </a:cxn>
                <a:cxn ang="0">
                  <a:pos x="54" y="162"/>
                </a:cxn>
                <a:cxn ang="0">
                  <a:pos x="65" y="169"/>
                </a:cxn>
                <a:cxn ang="0">
                  <a:pos x="78" y="177"/>
                </a:cxn>
                <a:cxn ang="0">
                  <a:pos x="90" y="183"/>
                </a:cxn>
                <a:cxn ang="0">
                  <a:pos x="103" y="190"/>
                </a:cxn>
                <a:cxn ang="0">
                  <a:pos x="116" y="196"/>
                </a:cxn>
                <a:cxn ang="0">
                  <a:pos x="130" y="200"/>
                </a:cxn>
                <a:cxn ang="0">
                  <a:pos x="139" y="203"/>
                </a:cxn>
                <a:cxn ang="0">
                  <a:pos x="151" y="205"/>
                </a:cxn>
                <a:cxn ang="0">
                  <a:pos x="158" y="205"/>
                </a:cxn>
                <a:cxn ang="0">
                  <a:pos x="170" y="203"/>
                </a:cxn>
                <a:cxn ang="0">
                  <a:pos x="173" y="194"/>
                </a:cxn>
                <a:cxn ang="0">
                  <a:pos x="171" y="188"/>
                </a:cxn>
              </a:cxnLst>
              <a:rect l="0" t="0" r="r" b="b"/>
              <a:pathLst>
                <a:path w="173" h="205">
                  <a:moveTo>
                    <a:pt x="171" y="188"/>
                  </a:moveTo>
                  <a:lnTo>
                    <a:pt x="170" y="184"/>
                  </a:lnTo>
                  <a:lnTo>
                    <a:pt x="168" y="181"/>
                  </a:lnTo>
                  <a:lnTo>
                    <a:pt x="164" y="175"/>
                  </a:lnTo>
                  <a:lnTo>
                    <a:pt x="162" y="171"/>
                  </a:lnTo>
                  <a:lnTo>
                    <a:pt x="156" y="165"/>
                  </a:lnTo>
                  <a:lnTo>
                    <a:pt x="152" y="158"/>
                  </a:lnTo>
                  <a:lnTo>
                    <a:pt x="149" y="150"/>
                  </a:lnTo>
                  <a:lnTo>
                    <a:pt x="143" y="143"/>
                  </a:lnTo>
                  <a:lnTo>
                    <a:pt x="139" y="139"/>
                  </a:lnTo>
                  <a:lnTo>
                    <a:pt x="137" y="135"/>
                  </a:lnTo>
                  <a:lnTo>
                    <a:pt x="133" y="131"/>
                  </a:lnTo>
                  <a:lnTo>
                    <a:pt x="130" y="127"/>
                  </a:lnTo>
                  <a:lnTo>
                    <a:pt x="126" y="122"/>
                  </a:lnTo>
                  <a:lnTo>
                    <a:pt x="124" y="118"/>
                  </a:lnTo>
                  <a:lnTo>
                    <a:pt x="122" y="114"/>
                  </a:lnTo>
                  <a:lnTo>
                    <a:pt x="118" y="110"/>
                  </a:lnTo>
                  <a:lnTo>
                    <a:pt x="114" y="105"/>
                  </a:lnTo>
                  <a:lnTo>
                    <a:pt x="111" y="101"/>
                  </a:lnTo>
                  <a:lnTo>
                    <a:pt x="107" y="95"/>
                  </a:lnTo>
                  <a:lnTo>
                    <a:pt x="105" y="91"/>
                  </a:lnTo>
                  <a:lnTo>
                    <a:pt x="101" y="87"/>
                  </a:lnTo>
                  <a:lnTo>
                    <a:pt x="97" y="84"/>
                  </a:lnTo>
                  <a:lnTo>
                    <a:pt x="94" y="78"/>
                  </a:lnTo>
                  <a:lnTo>
                    <a:pt x="92" y="74"/>
                  </a:lnTo>
                  <a:lnTo>
                    <a:pt x="88" y="70"/>
                  </a:lnTo>
                  <a:lnTo>
                    <a:pt x="84" y="65"/>
                  </a:lnTo>
                  <a:lnTo>
                    <a:pt x="80" y="61"/>
                  </a:lnTo>
                  <a:lnTo>
                    <a:pt x="78" y="57"/>
                  </a:lnTo>
                  <a:lnTo>
                    <a:pt x="73" y="53"/>
                  </a:lnTo>
                  <a:lnTo>
                    <a:pt x="71" y="49"/>
                  </a:lnTo>
                  <a:lnTo>
                    <a:pt x="67" y="46"/>
                  </a:lnTo>
                  <a:lnTo>
                    <a:pt x="65" y="42"/>
                  </a:lnTo>
                  <a:lnTo>
                    <a:pt x="57" y="34"/>
                  </a:lnTo>
                  <a:lnTo>
                    <a:pt x="52" y="28"/>
                  </a:lnTo>
                  <a:lnTo>
                    <a:pt x="44" y="21"/>
                  </a:lnTo>
                  <a:lnTo>
                    <a:pt x="40" y="17"/>
                  </a:lnTo>
                  <a:lnTo>
                    <a:pt x="35" y="11"/>
                  </a:lnTo>
                  <a:lnTo>
                    <a:pt x="29" y="8"/>
                  </a:lnTo>
                  <a:lnTo>
                    <a:pt x="25" y="4"/>
                  </a:lnTo>
                  <a:lnTo>
                    <a:pt x="21" y="2"/>
                  </a:lnTo>
                  <a:lnTo>
                    <a:pt x="16" y="0"/>
                  </a:lnTo>
                  <a:lnTo>
                    <a:pt x="12" y="6"/>
                  </a:lnTo>
                  <a:lnTo>
                    <a:pt x="8" y="9"/>
                  </a:lnTo>
                  <a:lnTo>
                    <a:pt x="6" y="17"/>
                  </a:lnTo>
                  <a:lnTo>
                    <a:pt x="4" y="19"/>
                  </a:lnTo>
                  <a:lnTo>
                    <a:pt x="4" y="23"/>
                  </a:lnTo>
                  <a:lnTo>
                    <a:pt x="2" y="28"/>
                  </a:lnTo>
                  <a:lnTo>
                    <a:pt x="2" y="32"/>
                  </a:lnTo>
                  <a:lnTo>
                    <a:pt x="2" y="36"/>
                  </a:lnTo>
                  <a:lnTo>
                    <a:pt x="0" y="40"/>
                  </a:lnTo>
                  <a:lnTo>
                    <a:pt x="0" y="44"/>
                  </a:lnTo>
                  <a:lnTo>
                    <a:pt x="0" y="49"/>
                  </a:lnTo>
                  <a:lnTo>
                    <a:pt x="0" y="53"/>
                  </a:lnTo>
                  <a:lnTo>
                    <a:pt x="0" y="57"/>
                  </a:lnTo>
                  <a:lnTo>
                    <a:pt x="0" y="63"/>
                  </a:lnTo>
                  <a:lnTo>
                    <a:pt x="2" y="68"/>
                  </a:lnTo>
                  <a:lnTo>
                    <a:pt x="2" y="72"/>
                  </a:lnTo>
                  <a:lnTo>
                    <a:pt x="2" y="76"/>
                  </a:lnTo>
                  <a:lnTo>
                    <a:pt x="2" y="82"/>
                  </a:lnTo>
                  <a:lnTo>
                    <a:pt x="4" y="86"/>
                  </a:lnTo>
                  <a:lnTo>
                    <a:pt x="4" y="89"/>
                  </a:lnTo>
                  <a:lnTo>
                    <a:pt x="6" y="95"/>
                  </a:lnTo>
                  <a:lnTo>
                    <a:pt x="8" y="101"/>
                  </a:lnTo>
                  <a:lnTo>
                    <a:pt x="10" y="105"/>
                  </a:lnTo>
                  <a:lnTo>
                    <a:pt x="12" y="110"/>
                  </a:lnTo>
                  <a:lnTo>
                    <a:pt x="14" y="114"/>
                  </a:lnTo>
                  <a:lnTo>
                    <a:pt x="16" y="120"/>
                  </a:lnTo>
                  <a:lnTo>
                    <a:pt x="19" y="124"/>
                  </a:lnTo>
                  <a:lnTo>
                    <a:pt x="21" y="127"/>
                  </a:lnTo>
                  <a:lnTo>
                    <a:pt x="25" y="131"/>
                  </a:lnTo>
                  <a:lnTo>
                    <a:pt x="27" y="137"/>
                  </a:lnTo>
                  <a:lnTo>
                    <a:pt x="33" y="141"/>
                  </a:lnTo>
                  <a:lnTo>
                    <a:pt x="35" y="145"/>
                  </a:lnTo>
                  <a:lnTo>
                    <a:pt x="38" y="148"/>
                  </a:lnTo>
                  <a:lnTo>
                    <a:pt x="42" y="154"/>
                  </a:lnTo>
                  <a:lnTo>
                    <a:pt x="48" y="158"/>
                  </a:lnTo>
                  <a:lnTo>
                    <a:pt x="54" y="162"/>
                  </a:lnTo>
                  <a:lnTo>
                    <a:pt x="59" y="165"/>
                  </a:lnTo>
                  <a:lnTo>
                    <a:pt x="65" y="169"/>
                  </a:lnTo>
                  <a:lnTo>
                    <a:pt x="73" y="173"/>
                  </a:lnTo>
                  <a:lnTo>
                    <a:pt x="78" y="177"/>
                  </a:lnTo>
                  <a:lnTo>
                    <a:pt x="84" y="181"/>
                  </a:lnTo>
                  <a:lnTo>
                    <a:pt x="90" y="183"/>
                  </a:lnTo>
                  <a:lnTo>
                    <a:pt x="97" y="186"/>
                  </a:lnTo>
                  <a:lnTo>
                    <a:pt x="103" y="190"/>
                  </a:lnTo>
                  <a:lnTo>
                    <a:pt x="111" y="192"/>
                  </a:lnTo>
                  <a:lnTo>
                    <a:pt x="116" y="196"/>
                  </a:lnTo>
                  <a:lnTo>
                    <a:pt x="124" y="198"/>
                  </a:lnTo>
                  <a:lnTo>
                    <a:pt x="130" y="200"/>
                  </a:lnTo>
                  <a:lnTo>
                    <a:pt x="133" y="202"/>
                  </a:lnTo>
                  <a:lnTo>
                    <a:pt x="139" y="203"/>
                  </a:lnTo>
                  <a:lnTo>
                    <a:pt x="145" y="203"/>
                  </a:lnTo>
                  <a:lnTo>
                    <a:pt x="151" y="205"/>
                  </a:lnTo>
                  <a:lnTo>
                    <a:pt x="154" y="205"/>
                  </a:lnTo>
                  <a:lnTo>
                    <a:pt x="158" y="205"/>
                  </a:lnTo>
                  <a:lnTo>
                    <a:pt x="164" y="205"/>
                  </a:lnTo>
                  <a:lnTo>
                    <a:pt x="170" y="203"/>
                  </a:lnTo>
                  <a:lnTo>
                    <a:pt x="171" y="200"/>
                  </a:lnTo>
                  <a:lnTo>
                    <a:pt x="173" y="194"/>
                  </a:lnTo>
                  <a:lnTo>
                    <a:pt x="171" y="188"/>
                  </a:lnTo>
                  <a:lnTo>
                    <a:pt x="171" y="188"/>
                  </a:lnTo>
                  <a:close/>
                </a:path>
              </a:pathLst>
            </a:custGeom>
            <a:solidFill>
              <a:srgbClr val="7DB81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8" name="Freeform 18"/>
            <p:cNvSpPr>
              <a:spLocks/>
            </p:cNvSpPr>
            <p:nvPr/>
          </p:nvSpPr>
          <p:spPr bwMode="auto">
            <a:xfrm>
              <a:off x="3845" y="2983"/>
              <a:ext cx="139" cy="120"/>
            </a:xfrm>
            <a:custGeom>
              <a:avLst/>
              <a:gdLst/>
              <a:ahLst/>
              <a:cxnLst>
                <a:cxn ang="0">
                  <a:pos x="15" y="199"/>
                </a:cxn>
                <a:cxn ang="0">
                  <a:pos x="26" y="178"/>
                </a:cxn>
                <a:cxn ang="0">
                  <a:pos x="38" y="159"/>
                </a:cxn>
                <a:cxn ang="0">
                  <a:pos x="47" y="142"/>
                </a:cxn>
                <a:cxn ang="0">
                  <a:pos x="58" y="127"/>
                </a:cxn>
                <a:cxn ang="0">
                  <a:pos x="70" y="108"/>
                </a:cxn>
                <a:cxn ang="0">
                  <a:pos x="81" y="91"/>
                </a:cxn>
                <a:cxn ang="0">
                  <a:pos x="96" y="74"/>
                </a:cxn>
                <a:cxn ang="0">
                  <a:pos x="108" y="59"/>
                </a:cxn>
                <a:cxn ang="0">
                  <a:pos x="123" y="43"/>
                </a:cxn>
                <a:cxn ang="0">
                  <a:pos x="148" y="21"/>
                </a:cxn>
                <a:cxn ang="0">
                  <a:pos x="176" y="7"/>
                </a:cxn>
                <a:cxn ang="0">
                  <a:pos x="201" y="0"/>
                </a:cxn>
                <a:cxn ang="0">
                  <a:pos x="224" y="0"/>
                </a:cxn>
                <a:cxn ang="0">
                  <a:pos x="245" y="2"/>
                </a:cxn>
                <a:cxn ang="0">
                  <a:pos x="264" y="11"/>
                </a:cxn>
                <a:cxn ang="0">
                  <a:pos x="277" y="34"/>
                </a:cxn>
                <a:cxn ang="0">
                  <a:pos x="264" y="55"/>
                </a:cxn>
                <a:cxn ang="0">
                  <a:pos x="247" y="74"/>
                </a:cxn>
                <a:cxn ang="0">
                  <a:pos x="230" y="93"/>
                </a:cxn>
                <a:cxn ang="0">
                  <a:pos x="211" y="112"/>
                </a:cxn>
                <a:cxn ang="0">
                  <a:pos x="192" y="133"/>
                </a:cxn>
                <a:cxn ang="0">
                  <a:pos x="174" y="150"/>
                </a:cxn>
                <a:cxn ang="0">
                  <a:pos x="157" y="165"/>
                </a:cxn>
                <a:cxn ang="0">
                  <a:pos x="138" y="180"/>
                </a:cxn>
                <a:cxn ang="0">
                  <a:pos x="131" y="178"/>
                </a:cxn>
                <a:cxn ang="0">
                  <a:pos x="138" y="161"/>
                </a:cxn>
                <a:cxn ang="0">
                  <a:pos x="155" y="140"/>
                </a:cxn>
                <a:cxn ang="0">
                  <a:pos x="178" y="121"/>
                </a:cxn>
                <a:cxn ang="0">
                  <a:pos x="197" y="108"/>
                </a:cxn>
                <a:cxn ang="0">
                  <a:pos x="212" y="97"/>
                </a:cxn>
                <a:cxn ang="0">
                  <a:pos x="228" y="85"/>
                </a:cxn>
                <a:cxn ang="0">
                  <a:pos x="249" y="66"/>
                </a:cxn>
                <a:cxn ang="0">
                  <a:pos x="254" y="43"/>
                </a:cxn>
                <a:cxn ang="0">
                  <a:pos x="233" y="24"/>
                </a:cxn>
                <a:cxn ang="0">
                  <a:pos x="214" y="21"/>
                </a:cxn>
                <a:cxn ang="0">
                  <a:pos x="199" y="24"/>
                </a:cxn>
                <a:cxn ang="0">
                  <a:pos x="182" y="28"/>
                </a:cxn>
                <a:cxn ang="0">
                  <a:pos x="165" y="38"/>
                </a:cxn>
                <a:cxn ang="0">
                  <a:pos x="148" y="47"/>
                </a:cxn>
                <a:cxn ang="0">
                  <a:pos x="133" y="60"/>
                </a:cxn>
                <a:cxn ang="0">
                  <a:pos x="117" y="76"/>
                </a:cxn>
                <a:cxn ang="0">
                  <a:pos x="102" y="97"/>
                </a:cxn>
                <a:cxn ang="0">
                  <a:pos x="85" y="121"/>
                </a:cxn>
                <a:cxn ang="0">
                  <a:pos x="70" y="148"/>
                </a:cxn>
                <a:cxn ang="0">
                  <a:pos x="53" y="175"/>
                </a:cxn>
                <a:cxn ang="0">
                  <a:pos x="39" y="197"/>
                </a:cxn>
                <a:cxn ang="0">
                  <a:pos x="28" y="215"/>
                </a:cxn>
                <a:cxn ang="0">
                  <a:pos x="13" y="234"/>
                </a:cxn>
                <a:cxn ang="0">
                  <a:pos x="0" y="237"/>
                </a:cxn>
                <a:cxn ang="0">
                  <a:pos x="5" y="218"/>
                </a:cxn>
              </a:cxnLst>
              <a:rect l="0" t="0" r="r" b="b"/>
              <a:pathLst>
                <a:path w="277" h="239">
                  <a:moveTo>
                    <a:pt x="9" y="213"/>
                  </a:moveTo>
                  <a:lnTo>
                    <a:pt x="9" y="211"/>
                  </a:lnTo>
                  <a:lnTo>
                    <a:pt x="13" y="205"/>
                  </a:lnTo>
                  <a:lnTo>
                    <a:pt x="15" y="199"/>
                  </a:lnTo>
                  <a:lnTo>
                    <a:pt x="17" y="196"/>
                  </a:lnTo>
                  <a:lnTo>
                    <a:pt x="20" y="190"/>
                  </a:lnTo>
                  <a:lnTo>
                    <a:pt x="24" y="186"/>
                  </a:lnTo>
                  <a:lnTo>
                    <a:pt x="26" y="178"/>
                  </a:lnTo>
                  <a:lnTo>
                    <a:pt x="32" y="171"/>
                  </a:lnTo>
                  <a:lnTo>
                    <a:pt x="34" y="167"/>
                  </a:lnTo>
                  <a:lnTo>
                    <a:pt x="36" y="163"/>
                  </a:lnTo>
                  <a:lnTo>
                    <a:pt x="38" y="159"/>
                  </a:lnTo>
                  <a:lnTo>
                    <a:pt x="39" y="156"/>
                  </a:lnTo>
                  <a:lnTo>
                    <a:pt x="41" y="152"/>
                  </a:lnTo>
                  <a:lnTo>
                    <a:pt x="45" y="148"/>
                  </a:lnTo>
                  <a:lnTo>
                    <a:pt x="47" y="142"/>
                  </a:lnTo>
                  <a:lnTo>
                    <a:pt x="51" y="138"/>
                  </a:lnTo>
                  <a:lnTo>
                    <a:pt x="53" y="135"/>
                  </a:lnTo>
                  <a:lnTo>
                    <a:pt x="55" y="131"/>
                  </a:lnTo>
                  <a:lnTo>
                    <a:pt x="58" y="127"/>
                  </a:lnTo>
                  <a:lnTo>
                    <a:pt x="62" y="123"/>
                  </a:lnTo>
                  <a:lnTo>
                    <a:pt x="64" y="118"/>
                  </a:lnTo>
                  <a:lnTo>
                    <a:pt x="68" y="114"/>
                  </a:lnTo>
                  <a:lnTo>
                    <a:pt x="70" y="108"/>
                  </a:lnTo>
                  <a:lnTo>
                    <a:pt x="74" y="104"/>
                  </a:lnTo>
                  <a:lnTo>
                    <a:pt x="76" y="100"/>
                  </a:lnTo>
                  <a:lnTo>
                    <a:pt x="79" y="97"/>
                  </a:lnTo>
                  <a:lnTo>
                    <a:pt x="81" y="91"/>
                  </a:lnTo>
                  <a:lnTo>
                    <a:pt x="87" y="87"/>
                  </a:lnTo>
                  <a:lnTo>
                    <a:pt x="89" y="83"/>
                  </a:lnTo>
                  <a:lnTo>
                    <a:pt x="93" y="78"/>
                  </a:lnTo>
                  <a:lnTo>
                    <a:pt x="96" y="74"/>
                  </a:lnTo>
                  <a:lnTo>
                    <a:pt x="98" y="70"/>
                  </a:lnTo>
                  <a:lnTo>
                    <a:pt x="102" y="66"/>
                  </a:lnTo>
                  <a:lnTo>
                    <a:pt x="106" y="62"/>
                  </a:lnTo>
                  <a:lnTo>
                    <a:pt x="108" y="59"/>
                  </a:lnTo>
                  <a:lnTo>
                    <a:pt x="114" y="55"/>
                  </a:lnTo>
                  <a:lnTo>
                    <a:pt x="115" y="51"/>
                  </a:lnTo>
                  <a:lnTo>
                    <a:pt x="119" y="45"/>
                  </a:lnTo>
                  <a:lnTo>
                    <a:pt x="123" y="43"/>
                  </a:lnTo>
                  <a:lnTo>
                    <a:pt x="127" y="40"/>
                  </a:lnTo>
                  <a:lnTo>
                    <a:pt x="133" y="32"/>
                  </a:lnTo>
                  <a:lnTo>
                    <a:pt x="142" y="26"/>
                  </a:lnTo>
                  <a:lnTo>
                    <a:pt x="148" y="21"/>
                  </a:lnTo>
                  <a:lnTo>
                    <a:pt x="155" y="17"/>
                  </a:lnTo>
                  <a:lnTo>
                    <a:pt x="161" y="13"/>
                  </a:lnTo>
                  <a:lnTo>
                    <a:pt x="169" y="11"/>
                  </a:lnTo>
                  <a:lnTo>
                    <a:pt x="176" y="7"/>
                  </a:lnTo>
                  <a:lnTo>
                    <a:pt x="182" y="5"/>
                  </a:lnTo>
                  <a:lnTo>
                    <a:pt x="188" y="3"/>
                  </a:lnTo>
                  <a:lnTo>
                    <a:pt x="195" y="2"/>
                  </a:lnTo>
                  <a:lnTo>
                    <a:pt x="201" y="0"/>
                  </a:lnTo>
                  <a:lnTo>
                    <a:pt x="209" y="0"/>
                  </a:lnTo>
                  <a:lnTo>
                    <a:pt x="212" y="0"/>
                  </a:lnTo>
                  <a:lnTo>
                    <a:pt x="220" y="0"/>
                  </a:lnTo>
                  <a:lnTo>
                    <a:pt x="224" y="0"/>
                  </a:lnTo>
                  <a:lnTo>
                    <a:pt x="230" y="0"/>
                  </a:lnTo>
                  <a:lnTo>
                    <a:pt x="235" y="0"/>
                  </a:lnTo>
                  <a:lnTo>
                    <a:pt x="241" y="2"/>
                  </a:lnTo>
                  <a:lnTo>
                    <a:pt x="245" y="2"/>
                  </a:lnTo>
                  <a:lnTo>
                    <a:pt x="249" y="3"/>
                  </a:lnTo>
                  <a:lnTo>
                    <a:pt x="254" y="5"/>
                  </a:lnTo>
                  <a:lnTo>
                    <a:pt x="258" y="7"/>
                  </a:lnTo>
                  <a:lnTo>
                    <a:pt x="264" y="11"/>
                  </a:lnTo>
                  <a:lnTo>
                    <a:pt x="269" y="17"/>
                  </a:lnTo>
                  <a:lnTo>
                    <a:pt x="273" y="21"/>
                  </a:lnTo>
                  <a:lnTo>
                    <a:pt x="277" y="28"/>
                  </a:lnTo>
                  <a:lnTo>
                    <a:pt x="277" y="34"/>
                  </a:lnTo>
                  <a:lnTo>
                    <a:pt x="277" y="40"/>
                  </a:lnTo>
                  <a:lnTo>
                    <a:pt x="275" y="45"/>
                  </a:lnTo>
                  <a:lnTo>
                    <a:pt x="271" y="51"/>
                  </a:lnTo>
                  <a:lnTo>
                    <a:pt x="264" y="55"/>
                  </a:lnTo>
                  <a:lnTo>
                    <a:pt x="258" y="62"/>
                  </a:lnTo>
                  <a:lnTo>
                    <a:pt x="254" y="66"/>
                  </a:lnTo>
                  <a:lnTo>
                    <a:pt x="250" y="70"/>
                  </a:lnTo>
                  <a:lnTo>
                    <a:pt x="247" y="74"/>
                  </a:lnTo>
                  <a:lnTo>
                    <a:pt x="243" y="80"/>
                  </a:lnTo>
                  <a:lnTo>
                    <a:pt x="237" y="83"/>
                  </a:lnTo>
                  <a:lnTo>
                    <a:pt x="233" y="87"/>
                  </a:lnTo>
                  <a:lnTo>
                    <a:pt x="230" y="93"/>
                  </a:lnTo>
                  <a:lnTo>
                    <a:pt x="224" y="97"/>
                  </a:lnTo>
                  <a:lnTo>
                    <a:pt x="220" y="102"/>
                  </a:lnTo>
                  <a:lnTo>
                    <a:pt x="216" y="108"/>
                  </a:lnTo>
                  <a:lnTo>
                    <a:pt x="211" y="112"/>
                  </a:lnTo>
                  <a:lnTo>
                    <a:pt x="207" y="118"/>
                  </a:lnTo>
                  <a:lnTo>
                    <a:pt x="201" y="121"/>
                  </a:lnTo>
                  <a:lnTo>
                    <a:pt x="197" y="127"/>
                  </a:lnTo>
                  <a:lnTo>
                    <a:pt x="192" y="133"/>
                  </a:lnTo>
                  <a:lnTo>
                    <a:pt x="188" y="137"/>
                  </a:lnTo>
                  <a:lnTo>
                    <a:pt x="182" y="140"/>
                  </a:lnTo>
                  <a:lnTo>
                    <a:pt x="178" y="144"/>
                  </a:lnTo>
                  <a:lnTo>
                    <a:pt x="174" y="150"/>
                  </a:lnTo>
                  <a:lnTo>
                    <a:pt x="171" y="154"/>
                  </a:lnTo>
                  <a:lnTo>
                    <a:pt x="165" y="158"/>
                  </a:lnTo>
                  <a:lnTo>
                    <a:pt x="161" y="161"/>
                  </a:lnTo>
                  <a:lnTo>
                    <a:pt x="157" y="165"/>
                  </a:lnTo>
                  <a:lnTo>
                    <a:pt x="155" y="169"/>
                  </a:lnTo>
                  <a:lnTo>
                    <a:pt x="148" y="175"/>
                  </a:lnTo>
                  <a:lnTo>
                    <a:pt x="144" y="178"/>
                  </a:lnTo>
                  <a:lnTo>
                    <a:pt x="138" y="180"/>
                  </a:lnTo>
                  <a:lnTo>
                    <a:pt x="136" y="182"/>
                  </a:lnTo>
                  <a:lnTo>
                    <a:pt x="133" y="180"/>
                  </a:lnTo>
                  <a:lnTo>
                    <a:pt x="133" y="180"/>
                  </a:lnTo>
                  <a:lnTo>
                    <a:pt x="131" y="178"/>
                  </a:lnTo>
                  <a:lnTo>
                    <a:pt x="133" y="175"/>
                  </a:lnTo>
                  <a:lnTo>
                    <a:pt x="135" y="171"/>
                  </a:lnTo>
                  <a:lnTo>
                    <a:pt x="136" y="167"/>
                  </a:lnTo>
                  <a:lnTo>
                    <a:pt x="138" y="161"/>
                  </a:lnTo>
                  <a:lnTo>
                    <a:pt x="144" y="156"/>
                  </a:lnTo>
                  <a:lnTo>
                    <a:pt x="146" y="150"/>
                  </a:lnTo>
                  <a:lnTo>
                    <a:pt x="152" y="144"/>
                  </a:lnTo>
                  <a:lnTo>
                    <a:pt x="155" y="140"/>
                  </a:lnTo>
                  <a:lnTo>
                    <a:pt x="161" y="135"/>
                  </a:lnTo>
                  <a:lnTo>
                    <a:pt x="167" y="129"/>
                  </a:lnTo>
                  <a:lnTo>
                    <a:pt x="173" y="125"/>
                  </a:lnTo>
                  <a:lnTo>
                    <a:pt x="178" y="121"/>
                  </a:lnTo>
                  <a:lnTo>
                    <a:pt x="186" y="116"/>
                  </a:lnTo>
                  <a:lnTo>
                    <a:pt x="190" y="114"/>
                  </a:lnTo>
                  <a:lnTo>
                    <a:pt x="192" y="110"/>
                  </a:lnTo>
                  <a:lnTo>
                    <a:pt x="197" y="108"/>
                  </a:lnTo>
                  <a:lnTo>
                    <a:pt x="201" y="104"/>
                  </a:lnTo>
                  <a:lnTo>
                    <a:pt x="205" y="102"/>
                  </a:lnTo>
                  <a:lnTo>
                    <a:pt x="209" y="99"/>
                  </a:lnTo>
                  <a:lnTo>
                    <a:pt x="212" y="97"/>
                  </a:lnTo>
                  <a:lnTo>
                    <a:pt x="216" y="95"/>
                  </a:lnTo>
                  <a:lnTo>
                    <a:pt x="220" y="91"/>
                  </a:lnTo>
                  <a:lnTo>
                    <a:pt x="224" y="89"/>
                  </a:lnTo>
                  <a:lnTo>
                    <a:pt x="228" y="85"/>
                  </a:lnTo>
                  <a:lnTo>
                    <a:pt x="231" y="83"/>
                  </a:lnTo>
                  <a:lnTo>
                    <a:pt x="237" y="78"/>
                  </a:lnTo>
                  <a:lnTo>
                    <a:pt x="243" y="72"/>
                  </a:lnTo>
                  <a:lnTo>
                    <a:pt x="249" y="66"/>
                  </a:lnTo>
                  <a:lnTo>
                    <a:pt x="252" y="60"/>
                  </a:lnTo>
                  <a:lnTo>
                    <a:pt x="254" y="53"/>
                  </a:lnTo>
                  <a:lnTo>
                    <a:pt x="254" y="49"/>
                  </a:lnTo>
                  <a:lnTo>
                    <a:pt x="254" y="43"/>
                  </a:lnTo>
                  <a:lnTo>
                    <a:pt x="250" y="38"/>
                  </a:lnTo>
                  <a:lnTo>
                    <a:pt x="245" y="32"/>
                  </a:lnTo>
                  <a:lnTo>
                    <a:pt x="239" y="28"/>
                  </a:lnTo>
                  <a:lnTo>
                    <a:pt x="233" y="24"/>
                  </a:lnTo>
                  <a:lnTo>
                    <a:pt x="228" y="22"/>
                  </a:lnTo>
                  <a:lnTo>
                    <a:pt x="224" y="22"/>
                  </a:lnTo>
                  <a:lnTo>
                    <a:pt x="218" y="21"/>
                  </a:lnTo>
                  <a:lnTo>
                    <a:pt x="214" y="21"/>
                  </a:lnTo>
                  <a:lnTo>
                    <a:pt x="211" y="22"/>
                  </a:lnTo>
                  <a:lnTo>
                    <a:pt x="207" y="22"/>
                  </a:lnTo>
                  <a:lnTo>
                    <a:pt x="203" y="22"/>
                  </a:lnTo>
                  <a:lnTo>
                    <a:pt x="199" y="24"/>
                  </a:lnTo>
                  <a:lnTo>
                    <a:pt x="195" y="24"/>
                  </a:lnTo>
                  <a:lnTo>
                    <a:pt x="190" y="26"/>
                  </a:lnTo>
                  <a:lnTo>
                    <a:pt x="186" y="26"/>
                  </a:lnTo>
                  <a:lnTo>
                    <a:pt x="182" y="28"/>
                  </a:lnTo>
                  <a:lnTo>
                    <a:pt x="178" y="30"/>
                  </a:lnTo>
                  <a:lnTo>
                    <a:pt x="173" y="32"/>
                  </a:lnTo>
                  <a:lnTo>
                    <a:pt x="169" y="36"/>
                  </a:lnTo>
                  <a:lnTo>
                    <a:pt x="165" y="38"/>
                  </a:lnTo>
                  <a:lnTo>
                    <a:pt x="161" y="40"/>
                  </a:lnTo>
                  <a:lnTo>
                    <a:pt x="157" y="41"/>
                  </a:lnTo>
                  <a:lnTo>
                    <a:pt x="152" y="45"/>
                  </a:lnTo>
                  <a:lnTo>
                    <a:pt x="148" y="47"/>
                  </a:lnTo>
                  <a:lnTo>
                    <a:pt x="144" y="51"/>
                  </a:lnTo>
                  <a:lnTo>
                    <a:pt x="140" y="53"/>
                  </a:lnTo>
                  <a:lnTo>
                    <a:pt x="136" y="57"/>
                  </a:lnTo>
                  <a:lnTo>
                    <a:pt x="133" y="60"/>
                  </a:lnTo>
                  <a:lnTo>
                    <a:pt x="129" y="64"/>
                  </a:lnTo>
                  <a:lnTo>
                    <a:pt x="125" y="68"/>
                  </a:lnTo>
                  <a:lnTo>
                    <a:pt x="121" y="72"/>
                  </a:lnTo>
                  <a:lnTo>
                    <a:pt x="117" y="76"/>
                  </a:lnTo>
                  <a:lnTo>
                    <a:pt x="114" y="81"/>
                  </a:lnTo>
                  <a:lnTo>
                    <a:pt x="110" y="87"/>
                  </a:lnTo>
                  <a:lnTo>
                    <a:pt x="106" y="91"/>
                  </a:lnTo>
                  <a:lnTo>
                    <a:pt x="102" y="97"/>
                  </a:lnTo>
                  <a:lnTo>
                    <a:pt x="98" y="104"/>
                  </a:lnTo>
                  <a:lnTo>
                    <a:pt x="95" y="110"/>
                  </a:lnTo>
                  <a:lnTo>
                    <a:pt x="91" y="116"/>
                  </a:lnTo>
                  <a:lnTo>
                    <a:pt x="85" y="121"/>
                  </a:lnTo>
                  <a:lnTo>
                    <a:pt x="81" y="129"/>
                  </a:lnTo>
                  <a:lnTo>
                    <a:pt x="77" y="135"/>
                  </a:lnTo>
                  <a:lnTo>
                    <a:pt x="74" y="142"/>
                  </a:lnTo>
                  <a:lnTo>
                    <a:pt x="70" y="148"/>
                  </a:lnTo>
                  <a:lnTo>
                    <a:pt x="66" y="156"/>
                  </a:lnTo>
                  <a:lnTo>
                    <a:pt x="62" y="161"/>
                  </a:lnTo>
                  <a:lnTo>
                    <a:pt x="58" y="167"/>
                  </a:lnTo>
                  <a:lnTo>
                    <a:pt x="53" y="175"/>
                  </a:lnTo>
                  <a:lnTo>
                    <a:pt x="51" y="180"/>
                  </a:lnTo>
                  <a:lnTo>
                    <a:pt x="45" y="186"/>
                  </a:lnTo>
                  <a:lnTo>
                    <a:pt x="43" y="192"/>
                  </a:lnTo>
                  <a:lnTo>
                    <a:pt x="39" y="197"/>
                  </a:lnTo>
                  <a:lnTo>
                    <a:pt x="36" y="203"/>
                  </a:lnTo>
                  <a:lnTo>
                    <a:pt x="34" y="207"/>
                  </a:lnTo>
                  <a:lnTo>
                    <a:pt x="30" y="211"/>
                  </a:lnTo>
                  <a:lnTo>
                    <a:pt x="28" y="215"/>
                  </a:lnTo>
                  <a:lnTo>
                    <a:pt x="26" y="218"/>
                  </a:lnTo>
                  <a:lnTo>
                    <a:pt x="20" y="224"/>
                  </a:lnTo>
                  <a:lnTo>
                    <a:pt x="19" y="230"/>
                  </a:lnTo>
                  <a:lnTo>
                    <a:pt x="13" y="234"/>
                  </a:lnTo>
                  <a:lnTo>
                    <a:pt x="7" y="237"/>
                  </a:lnTo>
                  <a:lnTo>
                    <a:pt x="1" y="239"/>
                  </a:lnTo>
                  <a:lnTo>
                    <a:pt x="0" y="239"/>
                  </a:lnTo>
                  <a:lnTo>
                    <a:pt x="0" y="237"/>
                  </a:lnTo>
                  <a:lnTo>
                    <a:pt x="0" y="234"/>
                  </a:lnTo>
                  <a:lnTo>
                    <a:pt x="0" y="230"/>
                  </a:lnTo>
                  <a:lnTo>
                    <a:pt x="3" y="224"/>
                  </a:lnTo>
                  <a:lnTo>
                    <a:pt x="5" y="218"/>
                  </a:lnTo>
                  <a:lnTo>
                    <a:pt x="9" y="213"/>
                  </a:lnTo>
                  <a:lnTo>
                    <a:pt x="9" y="213"/>
                  </a:lnTo>
                  <a:close/>
                </a:path>
              </a:pathLst>
            </a:custGeom>
            <a:solidFill>
              <a:srgbClr val="693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9" name="Freeform 19"/>
            <p:cNvSpPr>
              <a:spLocks/>
            </p:cNvSpPr>
            <p:nvPr/>
          </p:nvSpPr>
          <p:spPr bwMode="auto">
            <a:xfrm>
              <a:off x="3753" y="3077"/>
              <a:ext cx="405" cy="529"/>
            </a:xfrm>
            <a:custGeom>
              <a:avLst/>
              <a:gdLst/>
              <a:ahLst/>
              <a:cxnLst>
                <a:cxn ang="0">
                  <a:pos x="89" y="154"/>
                </a:cxn>
                <a:cxn ang="0">
                  <a:pos x="118" y="116"/>
                </a:cxn>
                <a:cxn ang="0">
                  <a:pos x="166" y="74"/>
                </a:cxn>
                <a:cxn ang="0">
                  <a:pos x="234" y="36"/>
                </a:cxn>
                <a:cxn ang="0">
                  <a:pos x="327" y="9"/>
                </a:cxn>
                <a:cxn ang="0">
                  <a:pos x="449" y="0"/>
                </a:cxn>
                <a:cxn ang="0">
                  <a:pos x="584" y="15"/>
                </a:cxn>
                <a:cxn ang="0">
                  <a:pos x="683" y="46"/>
                </a:cxn>
                <a:cxn ang="0">
                  <a:pos x="747" y="91"/>
                </a:cxn>
                <a:cxn ang="0">
                  <a:pos x="787" y="148"/>
                </a:cxn>
                <a:cxn ang="0">
                  <a:pos x="806" y="217"/>
                </a:cxn>
                <a:cxn ang="0">
                  <a:pos x="812" y="297"/>
                </a:cxn>
                <a:cxn ang="0">
                  <a:pos x="812" y="384"/>
                </a:cxn>
                <a:cxn ang="0">
                  <a:pos x="808" y="481"/>
                </a:cxn>
                <a:cxn ang="0">
                  <a:pos x="783" y="592"/>
                </a:cxn>
                <a:cxn ang="0">
                  <a:pos x="743" y="706"/>
                </a:cxn>
                <a:cxn ang="0">
                  <a:pos x="692" y="818"/>
                </a:cxn>
                <a:cxn ang="0">
                  <a:pos x="631" y="917"/>
                </a:cxn>
                <a:cxn ang="0">
                  <a:pos x="572" y="995"/>
                </a:cxn>
                <a:cxn ang="0">
                  <a:pos x="515" y="1042"/>
                </a:cxn>
                <a:cxn ang="0">
                  <a:pos x="468" y="1058"/>
                </a:cxn>
                <a:cxn ang="0">
                  <a:pos x="422" y="1056"/>
                </a:cxn>
                <a:cxn ang="0">
                  <a:pos x="378" y="1048"/>
                </a:cxn>
                <a:cxn ang="0">
                  <a:pos x="340" y="1037"/>
                </a:cxn>
                <a:cxn ang="0">
                  <a:pos x="302" y="1025"/>
                </a:cxn>
                <a:cxn ang="0">
                  <a:pos x="264" y="1014"/>
                </a:cxn>
                <a:cxn ang="0">
                  <a:pos x="211" y="1012"/>
                </a:cxn>
                <a:cxn ang="0">
                  <a:pos x="150" y="1021"/>
                </a:cxn>
                <a:cxn ang="0">
                  <a:pos x="95" y="1033"/>
                </a:cxn>
                <a:cxn ang="0">
                  <a:pos x="44" y="1031"/>
                </a:cxn>
                <a:cxn ang="0">
                  <a:pos x="2" y="1010"/>
                </a:cxn>
                <a:cxn ang="0">
                  <a:pos x="23" y="1004"/>
                </a:cxn>
                <a:cxn ang="0">
                  <a:pos x="74" y="1002"/>
                </a:cxn>
                <a:cxn ang="0">
                  <a:pos x="135" y="987"/>
                </a:cxn>
                <a:cxn ang="0">
                  <a:pos x="192" y="981"/>
                </a:cxn>
                <a:cxn ang="0">
                  <a:pos x="240" y="987"/>
                </a:cxn>
                <a:cxn ang="0">
                  <a:pos x="287" y="1001"/>
                </a:cxn>
                <a:cxn ang="0">
                  <a:pos x="333" y="1014"/>
                </a:cxn>
                <a:cxn ang="0">
                  <a:pos x="386" y="1023"/>
                </a:cxn>
                <a:cxn ang="0">
                  <a:pos x="441" y="1018"/>
                </a:cxn>
                <a:cxn ang="0">
                  <a:pos x="491" y="995"/>
                </a:cxn>
                <a:cxn ang="0">
                  <a:pos x="529" y="957"/>
                </a:cxn>
                <a:cxn ang="0">
                  <a:pos x="576" y="896"/>
                </a:cxn>
                <a:cxn ang="0">
                  <a:pos x="626" y="814"/>
                </a:cxn>
                <a:cxn ang="0">
                  <a:pos x="673" y="717"/>
                </a:cxn>
                <a:cxn ang="0">
                  <a:pos x="713" y="607"/>
                </a:cxn>
                <a:cxn ang="0">
                  <a:pos x="738" y="489"/>
                </a:cxn>
                <a:cxn ang="0">
                  <a:pos x="743" y="367"/>
                </a:cxn>
                <a:cxn ang="0">
                  <a:pos x="730" y="262"/>
                </a:cxn>
                <a:cxn ang="0">
                  <a:pos x="707" y="181"/>
                </a:cxn>
                <a:cxn ang="0">
                  <a:pos x="673" y="124"/>
                </a:cxn>
                <a:cxn ang="0">
                  <a:pos x="629" y="82"/>
                </a:cxn>
                <a:cxn ang="0">
                  <a:pos x="578" y="57"/>
                </a:cxn>
                <a:cxn ang="0">
                  <a:pos x="519" y="44"/>
                </a:cxn>
                <a:cxn ang="0">
                  <a:pos x="456" y="42"/>
                </a:cxn>
                <a:cxn ang="0">
                  <a:pos x="394" y="40"/>
                </a:cxn>
                <a:cxn ang="0">
                  <a:pos x="340" y="44"/>
                </a:cxn>
                <a:cxn ang="0">
                  <a:pos x="295" y="49"/>
                </a:cxn>
                <a:cxn ang="0">
                  <a:pos x="255" y="63"/>
                </a:cxn>
                <a:cxn ang="0">
                  <a:pos x="217" y="82"/>
                </a:cxn>
                <a:cxn ang="0">
                  <a:pos x="152" y="133"/>
                </a:cxn>
                <a:cxn ang="0">
                  <a:pos x="101" y="181"/>
                </a:cxn>
                <a:cxn ang="0">
                  <a:pos x="67" y="205"/>
                </a:cxn>
              </a:cxnLst>
              <a:rect l="0" t="0" r="r" b="b"/>
              <a:pathLst>
                <a:path w="812" h="1058">
                  <a:moveTo>
                    <a:pt x="72" y="186"/>
                  </a:moveTo>
                  <a:lnTo>
                    <a:pt x="72" y="184"/>
                  </a:lnTo>
                  <a:lnTo>
                    <a:pt x="74" y="183"/>
                  </a:lnTo>
                  <a:lnTo>
                    <a:pt x="74" y="181"/>
                  </a:lnTo>
                  <a:lnTo>
                    <a:pt x="76" y="177"/>
                  </a:lnTo>
                  <a:lnTo>
                    <a:pt x="78" y="171"/>
                  </a:lnTo>
                  <a:lnTo>
                    <a:pt x="82" y="165"/>
                  </a:lnTo>
                  <a:lnTo>
                    <a:pt x="86" y="160"/>
                  </a:lnTo>
                  <a:lnTo>
                    <a:pt x="89" y="154"/>
                  </a:lnTo>
                  <a:lnTo>
                    <a:pt x="91" y="148"/>
                  </a:lnTo>
                  <a:lnTo>
                    <a:pt x="93" y="145"/>
                  </a:lnTo>
                  <a:lnTo>
                    <a:pt x="97" y="141"/>
                  </a:lnTo>
                  <a:lnTo>
                    <a:pt x="101" y="137"/>
                  </a:lnTo>
                  <a:lnTo>
                    <a:pt x="103" y="133"/>
                  </a:lnTo>
                  <a:lnTo>
                    <a:pt x="107" y="129"/>
                  </a:lnTo>
                  <a:lnTo>
                    <a:pt x="110" y="125"/>
                  </a:lnTo>
                  <a:lnTo>
                    <a:pt x="114" y="122"/>
                  </a:lnTo>
                  <a:lnTo>
                    <a:pt x="118" y="116"/>
                  </a:lnTo>
                  <a:lnTo>
                    <a:pt x="122" y="110"/>
                  </a:lnTo>
                  <a:lnTo>
                    <a:pt x="127" y="106"/>
                  </a:lnTo>
                  <a:lnTo>
                    <a:pt x="131" y="103"/>
                  </a:lnTo>
                  <a:lnTo>
                    <a:pt x="135" y="97"/>
                  </a:lnTo>
                  <a:lnTo>
                    <a:pt x="141" y="93"/>
                  </a:lnTo>
                  <a:lnTo>
                    <a:pt x="147" y="89"/>
                  </a:lnTo>
                  <a:lnTo>
                    <a:pt x="154" y="84"/>
                  </a:lnTo>
                  <a:lnTo>
                    <a:pt x="160" y="80"/>
                  </a:lnTo>
                  <a:lnTo>
                    <a:pt x="166" y="74"/>
                  </a:lnTo>
                  <a:lnTo>
                    <a:pt x="171" y="70"/>
                  </a:lnTo>
                  <a:lnTo>
                    <a:pt x="179" y="65"/>
                  </a:lnTo>
                  <a:lnTo>
                    <a:pt x="185" y="61"/>
                  </a:lnTo>
                  <a:lnTo>
                    <a:pt x="192" y="57"/>
                  </a:lnTo>
                  <a:lnTo>
                    <a:pt x="200" y="53"/>
                  </a:lnTo>
                  <a:lnTo>
                    <a:pt x="207" y="49"/>
                  </a:lnTo>
                  <a:lnTo>
                    <a:pt x="217" y="44"/>
                  </a:lnTo>
                  <a:lnTo>
                    <a:pt x="224" y="40"/>
                  </a:lnTo>
                  <a:lnTo>
                    <a:pt x="234" y="36"/>
                  </a:lnTo>
                  <a:lnTo>
                    <a:pt x="243" y="32"/>
                  </a:lnTo>
                  <a:lnTo>
                    <a:pt x="251" y="28"/>
                  </a:lnTo>
                  <a:lnTo>
                    <a:pt x="262" y="25"/>
                  </a:lnTo>
                  <a:lnTo>
                    <a:pt x="272" y="23"/>
                  </a:lnTo>
                  <a:lnTo>
                    <a:pt x="283" y="19"/>
                  </a:lnTo>
                  <a:lnTo>
                    <a:pt x="293" y="17"/>
                  </a:lnTo>
                  <a:lnTo>
                    <a:pt x="304" y="13"/>
                  </a:lnTo>
                  <a:lnTo>
                    <a:pt x="316" y="11"/>
                  </a:lnTo>
                  <a:lnTo>
                    <a:pt x="327" y="9"/>
                  </a:lnTo>
                  <a:lnTo>
                    <a:pt x="339" y="8"/>
                  </a:lnTo>
                  <a:lnTo>
                    <a:pt x="352" y="6"/>
                  </a:lnTo>
                  <a:lnTo>
                    <a:pt x="363" y="4"/>
                  </a:lnTo>
                  <a:lnTo>
                    <a:pt x="377" y="4"/>
                  </a:lnTo>
                  <a:lnTo>
                    <a:pt x="390" y="2"/>
                  </a:lnTo>
                  <a:lnTo>
                    <a:pt x="403" y="0"/>
                  </a:lnTo>
                  <a:lnTo>
                    <a:pt x="418" y="0"/>
                  </a:lnTo>
                  <a:lnTo>
                    <a:pt x="434" y="0"/>
                  </a:lnTo>
                  <a:lnTo>
                    <a:pt x="449" y="0"/>
                  </a:lnTo>
                  <a:lnTo>
                    <a:pt x="464" y="2"/>
                  </a:lnTo>
                  <a:lnTo>
                    <a:pt x="479" y="2"/>
                  </a:lnTo>
                  <a:lnTo>
                    <a:pt x="496" y="4"/>
                  </a:lnTo>
                  <a:lnTo>
                    <a:pt x="512" y="6"/>
                  </a:lnTo>
                  <a:lnTo>
                    <a:pt x="527" y="6"/>
                  </a:lnTo>
                  <a:lnTo>
                    <a:pt x="540" y="8"/>
                  </a:lnTo>
                  <a:lnTo>
                    <a:pt x="555" y="11"/>
                  </a:lnTo>
                  <a:lnTo>
                    <a:pt x="569" y="13"/>
                  </a:lnTo>
                  <a:lnTo>
                    <a:pt x="584" y="15"/>
                  </a:lnTo>
                  <a:lnTo>
                    <a:pt x="595" y="17"/>
                  </a:lnTo>
                  <a:lnTo>
                    <a:pt x="608" y="21"/>
                  </a:lnTo>
                  <a:lnTo>
                    <a:pt x="620" y="23"/>
                  </a:lnTo>
                  <a:lnTo>
                    <a:pt x="631" y="27"/>
                  </a:lnTo>
                  <a:lnTo>
                    <a:pt x="643" y="30"/>
                  </a:lnTo>
                  <a:lnTo>
                    <a:pt x="652" y="34"/>
                  </a:lnTo>
                  <a:lnTo>
                    <a:pt x="664" y="38"/>
                  </a:lnTo>
                  <a:lnTo>
                    <a:pt x="673" y="42"/>
                  </a:lnTo>
                  <a:lnTo>
                    <a:pt x="683" y="46"/>
                  </a:lnTo>
                  <a:lnTo>
                    <a:pt x="692" y="51"/>
                  </a:lnTo>
                  <a:lnTo>
                    <a:pt x="700" y="55"/>
                  </a:lnTo>
                  <a:lnTo>
                    <a:pt x="707" y="59"/>
                  </a:lnTo>
                  <a:lnTo>
                    <a:pt x="715" y="63"/>
                  </a:lnTo>
                  <a:lnTo>
                    <a:pt x="723" y="68"/>
                  </a:lnTo>
                  <a:lnTo>
                    <a:pt x="728" y="74"/>
                  </a:lnTo>
                  <a:lnTo>
                    <a:pt x="736" y="78"/>
                  </a:lnTo>
                  <a:lnTo>
                    <a:pt x="742" y="84"/>
                  </a:lnTo>
                  <a:lnTo>
                    <a:pt x="747" y="91"/>
                  </a:lnTo>
                  <a:lnTo>
                    <a:pt x="753" y="97"/>
                  </a:lnTo>
                  <a:lnTo>
                    <a:pt x="759" y="103"/>
                  </a:lnTo>
                  <a:lnTo>
                    <a:pt x="762" y="108"/>
                  </a:lnTo>
                  <a:lnTo>
                    <a:pt x="768" y="114"/>
                  </a:lnTo>
                  <a:lnTo>
                    <a:pt x="772" y="122"/>
                  </a:lnTo>
                  <a:lnTo>
                    <a:pt x="776" y="127"/>
                  </a:lnTo>
                  <a:lnTo>
                    <a:pt x="780" y="135"/>
                  </a:lnTo>
                  <a:lnTo>
                    <a:pt x="783" y="141"/>
                  </a:lnTo>
                  <a:lnTo>
                    <a:pt x="787" y="148"/>
                  </a:lnTo>
                  <a:lnTo>
                    <a:pt x="789" y="154"/>
                  </a:lnTo>
                  <a:lnTo>
                    <a:pt x="791" y="162"/>
                  </a:lnTo>
                  <a:lnTo>
                    <a:pt x="795" y="169"/>
                  </a:lnTo>
                  <a:lnTo>
                    <a:pt x="797" y="177"/>
                  </a:lnTo>
                  <a:lnTo>
                    <a:pt x="799" y="184"/>
                  </a:lnTo>
                  <a:lnTo>
                    <a:pt x="800" y="192"/>
                  </a:lnTo>
                  <a:lnTo>
                    <a:pt x="802" y="200"/>
                  </a:lnTo>
                  <a:lnTo>
                    <a:pt x="804" y="207"/>
                  </a:lnTo>
                  <a:lnTo>
                    <a:pt x="806" y="217"/>
                  </a:lnTo>
                  <a:lnTo>
                    <a:pt x="806" y="224"/>
                  </a:lnTo>
                  <a:lnTo>
                    <a:pt x="808" y="234"/>
                  </a:lnTo>
                  <a:lnTo>
                    <a:pt x="808" y="242"/>
                  </a:lnTo>
                  <a:lnTo>
                    <a:pt x="810" y="251"/>
                  </a:lnTo>
                  <a:lnTo>
                    <a:pt x="810" y="259"/>
                  </a:lnTo>
                  <a:lnTo>
                    <a:pt x="812" y="270"/>
                  </a:lnTo>
                  <a:lnTo>
                    <a:pt x="812" y="278"/>
                  </a:lnTo>
                  <a:lnTo>
                    <a:pt x="812" y="287"/>
                  </a:lnTo>
                  <a:lnTo>
                    <a:pt x="812" y="297"/>
                  </a:lnTo>
                  <a:lnTo>
                    <a:pt x="812" y="306"/>
                  </a:lnTo>
                  <a:lnTo>
                    <a:pt x="812" y="314"/>
                  </a:lnTo>
                  <a:lnTo>
                    <a:pt x="812" y="323"/>
                  </a:lnTo>
                  <a:lnTo>
                    <a:pt x="812" y="335"/>
                  </a:lnTo>
                  <a:lnTo>
                    <a:pt x="812" y="344"/>
                  </a:lnTo>
                  <a:lnTo>
                    <a:pt x="812" y="354"/>
                  </a:lnTo>
                  <a:lnTo>
                    <a:pt x="812" y="363"/>
                  </a:lnTo>
                  <a:lnTo>
                    <a:pt x="812" y="375"/>
                  </a:lnTo>
                  <a:lnTo>
                    <a:pt x="812" y="384"/>
                  </a:lnTo>
                  <a:lnTo>
                    <a:pt x="812" y="394"/>
                  </a:lnTo>
                  <a:lnTo>
                    <a:pt x="812" y="405"/>
                  </a:lnTo>
                  <a:lnTo>
                    <a:pt x="812" y="415"/>
                  </a:lnTo>
                  <a:lnTo>
                    <a:pt x="812" y="426"/>
                  </a:lnTo>
                  <a:lnTo>
                    <a:pt x="812" y="437"/>
                  </a:lnTo>
                  <a:lnTo>
                    <a:pt x="810" y="447"/>
                  </a:lnTo>
                  <a:lnTo>
                    <a:pt x="810" y="458"/>
                  </a:lnTo>
                  <a:lnTo>
                    <a:pt x="810" y="470"/>
                  </a:lnTo>
                  <a:lnTo>
                    <a:pt x="808" y="481"/>
                  </a:lnTo>
                  <a:lnTo>
                    <a:pt x="806" y="493"/>
                  </a:lnTo>
                  <a:lnTo>
                    <a:pt x="804" y="504"/>
                  </a:lnTo>
                  <a:lnTo>
                    <a:pt x="802" y="517"/>
                  </a:lnTo>
                  <a:lnTo>
                    <a:pt x="800" y="529"/>
                  </a:lnTo>
                  <a:lnTo>
                    <a:pt x="797" y="540"/>
                  </a:lnTo>
                  <a:lnTo>
                    <a:pt x="795" y="553"/>
                  </a:lnTo>
                  <a:lnTo>
                    <a:pt x="791" y="567"/>
                  </a:lnTo>
                  <a:lnTo>
                    <a:pt x="787" y="578"/>
                  </a:lnTo>
                  <a:lnTo>
                    <a:pt x="783" y="592"/>
                  </a:lnTo>
                  <a:lnTo>
                    <a:pt x="781" y="603"/>
                  </a:lnTo>
                  <a:lnTo>
                    <a:pt x="778" y="616"/>
                  </a:lnTo>
                  <a:lnTo>
                    <a:pt x="772" y="630"/>
                  </a:lnTo>
                  <a:lnTo>
                    <a:pt x="768" y="641"/>
                  </a:lnTo>
                  <a:lnTo>
                    <a:pt x="762" y="654"/>
                  </a:lnTo>
                  <a:lnTo>
                    <a:pt x="759" y="668"/>
                  </a:lnTo>
                  <a:lnTo>
                    <a:pt x="753" y="679"/>
                  </a:lnTo>
                  <a:lnTo>
                    <a:pt x="749" y="692"/>
                  </a:lnTo>
                  <a:lnTo>
                    <a:pt x="743" y="706"/>
                  </a:lnTo>
                  <a:lnTo>
                    <a:pt x="738" y="719"/>
                  </a:lnTo>
                  <a:lnTo>
                    <a:pt x="732" y="730"/>
                  </a:lnTo>
                  <a:lnTo>
                    <a:pt x="726" y="744"/>
                  </a:lnTo>
                  <a:lnTo>
                    <a:pt x="721" y="755"/>
                  </a:lnTo>
                  <a:lnTo>
                    <a:pt x="715" y="768"/>
                  </a:lnTo>
                  <a:lnTo>
                    <a:pt x="709" y="780"/>
                  </a:lnTo>
                  <a:lnTo>
                    <a:pt x="704" y="793"/>
                  </a:lnTo>
                  <a:lnTo>
                    <a:pt x="698" y="805"/>
                  </a:lnTo>
                  <a:lnTo>
                    <a:pt x="692" y="818"/>
                  </a:lnTo>
                  <a:lnTo>
                    <a:pt x="685" y="829"/>
                  </a:lnTo>
                  <a:lnTo>
                    <a:pt x="679" y="841"/>
                  </a:lnTo>
                  <a:lnTo>
                    <a:pt x="671" y="852"/>
                  </a:lnTo>
                  <a:lnTo>
                    <a:pt x="666" y="864"/>
                  </a:lnTo>
                  <a:lnTo>
                    <a:pt x="658" y="873"/>
                  </a:lnTo>
                  <a:lnTo>
                    <a:pt x="652" y="884"/>
                  </a:lnTo>
                  <a:lnTo>
                    <a:pt x="645" y="894"/>
                  </a:lnTo>
                  <a:lnTo>
                    <a:pt x="639" y="905"/>
                  </a:lnTo>
                  <a:lnTo>
                    <a:pt x="631" y="917"/>
                  </a:lnTo>
                  <a:lnTo>
                    <a:pt x="626" y="926"/>
                  </a:lnTo>
                  <a:lnTo>
                    <a:pt x="618" y="936"/>
                  </a:lnTo>
                  <a:lnTo>
                    <a:pt x="612" y="945"/>
                  </a:lnTo>
                  <a:lnTo>
                    <a:pt x="605" y="953"/>
                  </a:lnTo>
                  <a:lnTo>
                    <a:pt x="599" y="962"/>
                  </a:lnTo>
                  <a:lnTo>
                    <a:pt x="591" y="970"/>
                  </a:lnTo>
                  <a:lnTo>
                    <a:pt x="586" y="980"/>
                  </a:lnTo>
                  <a:lnTo>
                    <a:pt x="578" y="987"/>
                  </a:lnTo>
                  <a:lnTo>
                    <a:pt x="572" y="995"/>
                  </a:lnTo>
                  <a:lnTo>
                    <a:pt x="565" y="1001"/>
                  </a:lnTo>
                  <a:lnTo>
                    <a:pt x="559" y="1008"/>
                  </a:lnTo>
                  <a:lnTo>
                    <a:pt x="553" y="1014"/>
                  </a:lnTo>
                  <a:lnTo>
                    <a:pt x="546" y="1020"/>
                  </a:lnTo>
                  <a:lnTo>
                    <a:pt x="540" y="1025"/>
                  </a:lnTo>
                  <a:lnTo>
                    <a:pt x="534" y="1031"/>
                  </a:lnTo>
                  <a:lnTo>
                    <a:pt x="527" y="1035"/>
                  </a:lnTo>
                  <a:lnTo>
                    <a:pt x="521" y="1039"/>
                  </a:lnTo>
                  <a:lnTo>
                    <a:pt x="515" y="1042"/>
                  </a:lnTo>
                  <a:lnTo>
                    <a:pt x="510" y="1046"/>
                  </a:lnTo>
                  <a:lnTo>
                    <a:pt x="504" y="1048"/>
                  </a:lnTo>
                  <a:lnTo>
                    <a:pt x="498" y="1052"/>
                  </a:lnTo>
                  <a:lnTo>
                    <a:pt x="493" y="1054"/>
                  </a:lnTo>
                  <a:lnTo>
                    <a:pt x="489" y="1056"/>
                  </a:lnTo>
                  <a:lnTo>
                    <a:pt x="483" y="1056"/>
                  </a:lnTo>
                  <a:lnTo>
                    <a:pt x="479" y="1056"/>
                  </a:lnTo>
                  <a:lnTo>
                    <a:pt x="473" y="1056"/>
                  </a:lnTo>
                  <a:lnTo>
                    <a:pt x="468" y="1058"/>
                  </a:lnTo>
                  <a:lnTo>
                    <a:pt x="462" y="1058"/>
                  </a:lnTo>
                  <a:lnTo>
                    <a:pt x="458" y="1058"/>
                  </a:lnTo>
                  <a:lnTo>
                    <a:pt x="453" y="1058"/>
                  </a:lnTo>
                  <a:lnTo>
                    <a:pt x="447" y="1058"/>
                  </a:lnTo>
                  <a:lnTo>
                    <a:pt x="441" y="1058"/>
                  </a:lnTo>
                  <a:lnTo>
                    <a:pt x="437" y="1058"/>
                  </a:lnTo>
                  <a:lnTo>
                    <a:pt x="432" y="1056"/>
                  </a:lnTo>
                  <a:lnTo>
                    <a:pt x="428" y="1056"/>
                  </a:lnTo>
                  <a:lnTo>
                    <a:pt x="422" y="1056"/>
                  </a:lnTo>
                  <a:lnTo>
                    <a:pt x="418" y="1056"/>
                  </a:lnTo>
                  <a:lnTo>
                    <a:pt x="413" y="1054"/>
                  </a:lnTo>
                  <a:lnTo>
                    <a:pt x="409" y="1054"/>
                  </a:lnTo>
                  <a:lnTo>
                    <a:pt x="403" y="1054"/>
                  </a:lnTo>
                  <a:lnTo>
                    <a:pt x="397" y="1052"/>
                  </a:lnTo>
                  <a:lnTo>
                    <a:pt x="394" y="1050"/>
                  </a:lnTo>
                  <a:lnTo>
                    <a:pt x="390" y="1050"/>
                  </a:lnTo>
                  <a:lnTo>
                    <a:pt x="384" y="1048"/>
                  </a:lnTo>
                  <a:lnTo>
                    <a:pt x="378" y="1048"/>
                  </a:lnTo>
                  <a:lnTo>
                    <a:pt x="375" y="1046"/>
                  </a:lnTo>
                  <a:lnTo>
                    <a:pt x="371" y="1046"/>
                  </a:lnTo>
                  <a:lnTo>
                    <a:pt x="367" y="1044"/>
                  </a:lnTo>
                  <a:lnTo>
                    <a:pt x="361" y="1042"/>
                  </a:lnTo>
                  <a:lnTo>
                    <a:pt x="358" y="1042"/>
                  </a:lnTo>
                  <a:lnTo>
                    <a:pt x="352" y="1040"/>
                  </a:lnTo>
                  <a:lnTo>
                    <a:pt x="348" y="1040"/>
                  </a:lnTo>
                  <a:lnTo>
                    <a:pt x="344" y="1039"/>
                  </a:lnTo>
                  <a:lnTo>
                    <a:pt x="340" y="1037"/>
                  </a:lnTo>
                  <a:lnTo>
                    <a:pt x="337" y="1037"/>
                  </a:lnTo>
                  <a:lnTo>
                    <a:pt x="331" y="1035"/>
                  </a:lnTo>
                  <a:lnTo>
                    <a:pt x="327" y="1033"/>
                  </a:lnTo>
                  <a:lnTo>
                    <a:pt x="323" y="1031"/>
                  </a:lnTo>
                  <a:lnTo>
                    <a:pt x="318" y="1029"/>
                  </a:lnTo>
                  <a:lnTo>
                    <a:pt x="314" y="1029"/>
                  </a:lnTo>
                  <a:lnTo>
                    <a:pt x="310" y="1027"/>
                  </a:lnTo>
                  <a:lnTo>
                    <a:pt x="306" y="1025"/>
                  </a:lnTo>
                  <a:lnTo>
                    <a:pt x="302" y="1025"/>
                  </a:lnTo>
                  <a:lnTo>
                    <a:pt x="297" y="1023"/>
                  </a:lnTo>
                  <a:lnTo>
                    <a:pt x="293" y="1021"/>
                  </a:lnTo>
                  <a:lnTo>
                    <a:pt x="289" y="1020"/>
                  </a:lnTo>
                  <a:lnTo>
                    <a:pt x="285" y="1020"/>
                  </a:lnTo>
                  <a:lnTo>
                    <a:pt x="281" y="1018"/>
                  </a:lnTo>
                  <a:lnTo>
                    <a:pt x="278" y="1018"/>
                  </a:lnTo>
                  <a:lnTo>
                    <a:pt x="272" y="1016"/>
                  </a:lnTo>
                  <a:lnTo>
                    <a:pt x="270" y="1016"/>
                  </a:lnTo>
                  <a:lnTo>
                    <a:pt x="264" y="1014"/>
                  </a:lnTo>
                  <a:lnTo>
                    <a:pt x="261" y="1014"/>
                  </a:lnTo>
                  <a:lnTo>
                    <a:pt x="257" y="1012"/>
                  </a:lnTo>
                  <a:lnTo>
                    <a:pt x="253" y="1012"/>
                  </a:lnTo>
                  <a:lnTo>
                    <a:pt x="245" y="1010"/>
                  </a:lnTo>
                  <a:lnTo>
                    <a:pt x="238" y="1010"/>
                  </a:lnTo>
                  <a:lnTo>
                    <a:pt x="230" y="1010"/>
                  </a:lnTo>
                  <a:lnTo>
                    <a:pt x="224" y="1010"/>
                  </a:lnTo>
                  <a:lnTo>
                    <a:pt x="217" y="1010"/>
                  </a:lnTo>
                  <a:lnTo>
                    <a:pt x="211" y="1012"/>
                  </a:lnTo>
                  <a:lnTo>
                    <a:pt x="202" y="1012"/>
                  </a:lnTo>
                  <a:lnTo>
                    <a:pt x="196" y="1014"/>
                  </a:lnTo>
                  <a:lnTo>
                    <a:pt x="188" y="1014"/>
                  </a:lnTo>
                  <a:lnTo>
                    <a:pt x="183" y="1016"/>
                  </a:lnTo>
                  <a:lnTo>
                    <a:pt x="175" y="1016"/>
                  </a:lnTo>
                  <a:lnTo>
                    <a:pt x="169" y="1018"/>
                  </a:lnTo>
                  <a:lnTo>
                    <a:pt x="164" y="1020"/>
                  </a:lnTo>
                  <a:lnTo>
                    <a:pt x="156" y="1021"/>
                  </a:lnTo>
                  <a:lnTo>
                    <a:pt x="150" y="1021"/>
                  </a:lnTo>
                  <a:lnTo>
                    <a:pt x="145" y="1023"/>
                  </a:lnTo>
                  <a:lnTo>
                    <a:pt x="137" y="1025"/>
                  </a:lnTo>
                  <a:lnTo>
                    <a:pt x="131" y="1027"/>
                  </a:lnTo>
                  <a:lnTo>
                    <a:pt x="126" y="1027"/>
                  </a:lnTo>
                  <a:lnTo>
                    <a:pt x="120" y="1029"/>
                  </a:lnTo>
                  <a:lnTo>
                    <a:pt x="114" y="1031"/>
                  </a:lnTo>
                  <a:lnTo>
                    <a:pt x="108" y="1033"/>
                  </a:lnTo>
                  <a:lnTo>
                    <a:pt x="101" y="1033"/>
                  </a:lnTo>
                  <a:lnTo>
                    <a:pt x="95" y="1033"/>
                  </a:lnTo>
                  <a:lnTo>
                    <a:pt x="89" y="1035"/>
                  </a:lnTo>
                  <a:lnTo>
                    <a:pt x="84" y="1035"/>
                  </a:lnTo>
                  <a:lnTo>
                    <a:pt x="78" y="1035"/>
                  </a:lnTo>
                  <a:lnTo>
                    <a:pt x="72" y="1035"/>
                  </a:lnTo>
                  <a:lnTo>
                    <a:pt x="67" y="1035"/>
                  </a:lnTo>
                  <a:lnTo>
                    <a:pt x="61" y="1035"/>
                  </a:lnTo>
                  <a:lnTo>
                    <a:pt x="55" y="1033"/>
                  </a:lnTo>
                  <a:lnTo>
                    <a:pt x="50" y="1033"/>
                  </a:lnTo>
                  <a:lnTo>
                    <a:pt x="44" y="1031"/>
                  </a:lnTo>
                  <a:lnTo>
                    <a:pt x="40" y="1029"/>
                  </a:lnTo>
                  <a:lnTo>
                    <a:pt x="34" y="1027"/>
                  </a:lnTo>
                  <a:lnTo>
                    <a:pt x="29" y="1025"/>
                  </a:lnTo>
                  <a:lnTo>
                    <a:pt x="23" y="1023"/>
                  </a:lnTo>
                  <a:lnTo>
                    <a:pt x="17" y="1021"/>
                  </a:lnTo>
                  <a:lnTo>
                    <a:pt x="13" y="1018"/>
                  </a:lnTo>
                  <a:lnTo>
                    <a:pt x="10" y="1014"/>
                  </a:lnTo>
                  <a:lnTo>
                    <a:pt x="4" y="1012"/>
                  </a:lnTo>
                  <a:lnTo>
                    <a:pt x="2" y="1010"/>
                  </a:lnTo>
                  <a:lnTo>
                    <a:pt x="0" y="1008"/>
                  </a:lnTo>
                  <a:lnTo>
                    <a:pt x="0" y="1006"/>
                  </a:lnTo>
                  <a:lnTo>
                    <a:pt x="0" y="1004"/>
                  </a:lnTo>
                  <a:lnTo>
                    <a:pt x="4" y="1004"/>
                  </a:lnTo>
                  <a:lnTo>
                    <a:pt x="6" y="1004"/>
                  </a:lnTo>
                  <a:lnTo>
                    <a:pt x="10" y="1004"/>
                  </a:lnTo>
                  <a:lnTo>
                    <a:pt x="13" y="1004"/>
                  </a:lnTo>
                  <a:lnTo>
                    <a:pt x="17" y="1004"/>
                  </a:lnTo>
                  <a:lnTo>
                    <a:pt x="23" y="1004"/>
                  </a:lnTo>
                  <a:lnTo>
                    <a:pt x="27" y="1004"/>
                  </a:lnTo>
                  <a:lnTo>
                    <a:pt x="31" y="1004"/>
                  </a:lnTo>
                  <a:lnTo>
                    <a:pt x="36" y="1004"/>
                  </a:lnTo>
                  <a:lnTo>
                    <a:pt x="42" y="1004"/>
                  </a:lnTo>
                  <a:lnTo>
                    <a:pt x="48" y="1004"/>
                  </a:lnTo>
                  <a:lnTo>
                    <a:pt x="55" y="1004"/>
                  </a:lnTo>
                  <a:lnTo>
                    <a:pt x="61" y="1004"/>
                  </a:lnTo>
                  <a:lnTo>
                    <a:pt x="69" y="1002"/>
                  </a:lnTo>
                  <a:lnTo>
                    <a:pt x="74" y="1002"/>
                  </a:lnTo>
                  <a:lnTo>
                    <a:pt x="80" y="1001"/>
                  </a:lnTo>
                  <a:lnTo>
                    <a:pt x="88" y="1001"/>
                  </a:lnTo>
                  <a:lnTo>
                    <a:pt x="95" y="999"/>
                  </a:lnTo>
                  <a:lnTo>
                    <a:pt x="101" y="997"/>
                  </a:lnTo>
                  <a:lnTo>
                    <a:pt x="108" y="995"/>
                  </a:lnTo>
                  <a:lnTo>
                    <a:pt x="116" y="993"/>
                  </a:lnTo>
                  <a:lnTo>
                    <a:pt x="122" y="991"/>
                  </a:lnTo>
                  <a:lnTo>
                    <a:pt x="129" y="989"/>
                  </a:lnTo>
                  <a:lnTo>
                    <a:pt x="135" y="987"/>
                  </a:lnTo>
                  <a:lnTo>
                    <a:pt x="143" y="985"/>
                  </a:lnTo>
                  <a:lnTo>
                    <a:pt x="150" y="983"/>
                  </a:lnTo>
                  <a:lnTo>
                    <a:pt x="156" y="981"/>
                  </a:lnTo>
                  <a:lnTo>
                    <a:pt x="162" y="981"/>
                  </a:lnTo>
                  <a:lnTo>
                    <a:pt x="167" y="981"/>
                  </a:lnTo>
                  <a:lnTo>
                    <a:pt x="173" y="981"/>
                  </a:lnTo>
                  <a:lnTo>
                    <a:pt x="179" y="980"/>
                  </a:lnTo>
                  <a:lnTo>
                    <a:pt x="185" y="980"/>
                  </a:lnTo>
                  <a:lnTo>
                    <a:pt x="192" y="981"/>
                  </a:lnTo>
                  <a:lnTo>
                    <a:pt x="198" y="981"/>
                  </a:lnTo>
                  <a:lnTo>
                    <a:pt x="202" y="981"/>
                  </a:lnTo>
                  <a:lnTo>
                    <a:pt x="207" y="981"/>
                  </a:lnTo>
                  <a:lnTo>
                    <a:pt x="215" y="983"/>
                  </a:lnTo>
                  <a:lnTo>
                    <a:pt x="219" y="983"/>
                  </a:lnTo>
                  <a:lnTo>
                    <a:pt x="224" y="983"/>
                  </a:lnTo>
                  <a:lnTo>
                    <a:pt x="230" y="983"/>
                  </a:lnTo>
                  <a:lnTo>
                    <a:pt x="236" y="985"/>
                  </a:lnTo>
                  <a:lnTo>
                    <a:pt x="240" y="987"/>
                  </a:lnTo>
                  <a:lnTo>
                    <a:pt x="245" y="989"/>
                  </a:lnTo>
                  <a:lnTo>
                    <a:pt x="251" y="989"/>
                  </a:lnTo>
                  <a:lnTo>
                    <a:pt x="257" y="991"/>
                  </a:lnTo>
                  <a:lnTo>
                    <a:pt x="262" y="991"/>
                  </a:lnTo>
                  <a:lnTo>
                    <a:pt x="266" y="993"/>
                  </a:lnTo>
                  <a:lnTo>
                    <a:pt x="272" y="995"/>
                  </a:lnTo>
                  <a:lnTo>
                    <a:pt x="278" y="997"/>
                  </a:lnTo>
                  <a:lnTo>
                    <a:pt x="281" y="999"/>
                  </a:lnTo>
                  <a:lnTo>
                    <a:pt x="287" y="1001"/>
                  </a:lnTo>
                  <a:lnTo>
                    <a:pt x="293" y="1002"/>
                  </a:lnTo>
                  <a:lnTo>
                    <a:pt x="299" y="1004"/>
                  </a:lnTo>
                  <a:lnTo>
                    <a:pt x="302" y="1004"/>
                  </a:lnTo>
                  <a:lnTo>
                    <a:pt x="308" y="1006"/>
                  </a:lnTo>
                  <a:lnTo>
                    <a:pt x="312" y="1008"/>
                  </a:lnTo>
                  <a:lnTo>
                    <a:pt x="318" y="1010"/>
                  </a:lnTo>
                  <a:lnTo>
                    <a:pt x="323" y="1010"/>
                  </a:lnTo>
                  <a:lnTo>
                    <a:pt x="329" y="1012"/>
                  </a:lnTo>
                  <a:lnTo>
                    <a:pt x="333" y="1014"/>
                  </a:lnTo>
                  <a:lnTo>
                    <a:pt x="340" y="1016"/>
                  </a:lnTo>
                  <a:lnTo>
                    <a:pt x="344" y="1016"/>
                  </a:lnTo>
                  <a:lnTo>
                    <a:pt x="350" y="1018"/>
                  </a:lnTo>
                  <a:lnTo>
                    <a:pt x="356" y="1018"/>
                  </a:lnTo>
                  <a:lnTo>
                    <a:pt x="363" y="1020"/>
                  </a:lnTo>
                  <a:lnTo>
                    <a:pt x="369" y="1021"/>
                  </a:lnTo>
                  <a:lnTo>
                    <a:pt x="375" y="1021"/>
                  </a:lnTo>
                  <a:lnTo>
                    <a:pt x="380" y="1021"/>
                  </a:lnTo>
                  <a:lnTo>
                    <a:pt x="386" y="1023"/>
                  </a:lnTo>
                  <a:lnTo>
                    <a:pt x="392" y="1021"/>
                  </a:lnTo>
                  <a:lnTo>
                    <a:pt x="397" y="1021"/>
                  </a:lnTo>
                  <a:lnTo>
                    <a:pt x="403" y="1021"/>
                  </a:lnTo>
                  <a:lnTo>
                    <a:pt x="409" y="1021"/>
                  </a:lnTo>
                  <a:lnTo>
                    <a:pt x="415" y="1021"/>
                  </a:lnTo>
                  <a:lnTo>
                    <a:pt x="422" y="1021"/>
                  </a:lnTo>
                  <a:lnTo>
                    <a:pt x="428" y="1020"/>
                  </a:lnTo>
                  <a:lnTo>
                    <a:pt x="434" y="1020"/>
                  </a:lnTo>
                  <a:lnTo>
                    <a:pt x="441" y="1018"/>
                  </a:lnTo>
                  <a:lnTo>
                    <a:pt x="447" y="1016"/>
                  </a:lnTo>
                  <a:lnTo>
                    <a:pt x="453" y="1014"/>
                  </a:lnTo>
                  <a:lnTo>
                    <a:pt x="460" y="1012"/>
                  </a:lnTo>
                  <a:lnTo>
                    <a:pt x="466" y="1008"/>
                  </a:lnTo>
                  <a:lnTo>
                    <a:pt x="472" y="1006"/>
                  </a:lnTo>
                  <a:lnTo>
                    <a:pt x="479" y="1002"/>
                  </a:lnTo>
                  <a:lnTo>
                    <a:pt x="485" y="1001"/>
                  </a:lnTo>
                  <a:lnTo>
                    <a:pt x="487" y="997"/>
                  </a:lnTo>
                  <a:lnTo>
                    <a:pt x="491" y="995"/>
                  </a:lnTo>
                  <a:lnTo>
                    <a:pt x="494" y="991"/>
                  </a:lnTo>
                  <a:lnTo>
                    <a:pt x="498" y="989"/>
                  </a:lnTo>
                  <a:lnTo>
                    <a:pt x="502" y="985"/>
                  </a:lnTo>
                  <a:lnTo>
                    <a:pt x="506" y="981"/>
                  </a:lnTo>
                  <a:lnTo>
                    <a:pt x="510" y="978"/>
                  </a:lnTo>
                  <a:lnTo>
                    <a:pt x="515" y="974"/>
                  </a:lnTo>
                  <a:lnTo>
                    <a:pt x="519" y="968"/>
                  </a:lnTo>
                  <a:lnTo>
                    <a:pt x="525" y="962"/>
                  </a:lnTo>
                  <a:lnTo>
                    <a:pt x="529" y="957"/>
                  </a:lnTo>
                  <a:lnTo>
                    <a:pt x="534" y="951"/>
                  </a:lnTo>
                  <a:lnTo>
                    <a:pt x="538" y="945"/>
                  </a:lnTo>
                  <a:lnTo>
                    <a:pt x="544" y="940"/>
                  </a:lnTo>
                  <a:lnTo>
                    <a:pt x="550" y="932"/>
                  </a:lnTo>
                  <a:lnTo>
                    <a:pt x="555" y="926"/>
                  </a:lnTo>
                  <a:lnTo>
                    <a:pt x="559" y="919"/>
                  </a:lnTo>
                  <a:lnTo>
                    <a:pt x="565" y="911"/>
                  </a:lnTo>
                  <a:lnTo>
                    <a:pt x="570" y="903"/>
                  </a:lnTo>
                  <a:lnTo>
                    <a:pt x="576" y="896"/>
                  </a:lnTo>
                  <a:lnTo>
                    <a:pt x="580" y="888"/>
                  </a:lnTo>
                  <a:lnTo>
                    <a:pt x="588" y="879"/>
                  </a:lnTo>
                  <a:lnTo>
                    <a:pt x="591" y="871"/>
                  </a:lnTo>
                  <a:lnTo>
                    <a:pt x="599" y="862"/>
                  </a:lnTo>
                  <a:lnTo>
                    <a:pt x="603" y="852"/>
                  </a:lnTo>
                  <a:lnTo>
                    <a:pt x="610" y="845"/>
                  </a:lnTo>
                  <a:lnTo>
                    <a:pt x="614" y="833"/>
                  </a:lnTo>
                  <a:lnTo>
                    <a:pt x="620" y="824"/>
                  </a:lnTo>
                  <a:lnTo>
                    <a:pt x="626" y="814"/>
                  </a:lnTo>
                  <a:lnTo>
                    <a:pt x="631" y="805"/>
                  </a:lnTo>
                  <a:lnTo>
                    <a:pt x="637" y="793"/>
                  </a:lnTo>
                  <a:lnTo>
                    <a:pt x="643" y="784"/>
                  </a:lnTo>
                  <a:lnTo>
                    <a:pt x="648" y="772"/>
                  </a:lnTo>
                  <a:lnTo>
                    <a:pt x="652" y="761"/>
                  </a:lnTo>
                  <a:lnTo>
                    <a:pt x="658" y="749"/>
                  </a:lnTo>
                  <a:lnTo>
                    <a:pt x="664" y="740"/>
                  </a:lnTo>
                  <a:lnTo>
                    <a:pt x="669" y="727"/>
                  </a:lnTo>
                  <a:lnTo>
                    <a:pt x="673" y="717"/>
                  </a:lnTo>
                  <a:lnTo>
                    <a:pt x="679" y="704"/>
                  </a:lnTo>
                  <a:lnTo>
                    <a:pt x="683" y="692"/>
                  </a:lnTo>
                  <a:lnTo>
                    <a:pt x="688" y="681"/>
                  </a:lnTo>
                  <a:lnTo>
                    <a:pt x="692" y="670"/>
                  </a:lnTo>
                  <a:lnTo>
                    <a:pt x="696" y="656"/>
                  </a:lnTo>
                  <a:lnTo>
                    <a:pt x="702" y="645"/>
                  </a:lnTo>
                  <a:lnTo>
                    <a:pt x="704" y="631"/>
                  </a:lnTo>
                  <a:lnTo>
                    <a:pt x="709" y="618"/>
                  </a:lnTo>
                  <a:lnTo>
                    <a:pt x="713" y="607"/>
                  </a:lnTo>
                  <a:lnTo>
                    <a:pt x="717" y="593"/>
                  </a:lnTo>
                  <a:lnTo>
                    <a:pt x="721" y="580"/>
                  </a:lnTo>
                  <a:lnTo>
                    <a:pt x="723" y="567"/>
                  </a:lnTo>
                  <a:lnTo>
                    <a:pt x="724" y="553"/>
                  </a:lnTo>
                  <a:lnTo>
                    <a:pt x="728" y="542"/>
                  </a:lnTo>
                  <a:lnTo>
                    <a:pt x="730" y="529"/>
                  </a:lnTo>
                  <a:lnTo>
                    <a:pt x="734" y="515"/>
                  </a:lnTo>
                  <a:lnTo>
                    <a:pt x="736" y="500"/>
                  </a:lnTo>
                  <a:lnTo>
                    <a:pt x="738" y="489"/>
                  </a:lnTo>
                  <a:lnTo>
                    <a:pt x="740" y="474"/>
                  </a:lnTo>
                  <a:lnTo>
                    <a:pt x="742" y="462"/>
                  </a:lnTo>
                  <a:lnTo>
                    <a:pt x="742" y="447"/>
                  </a:lnTo>
                  <a:lnTo>
                    <a:pt x="743" y="436"/>
                  </a:lnTo>
                  <a:lnTo>
                    <a:pt x="743" y="420"/>
                  </a:lnTo>
                  <a:lnTo>
                    <a:pt x="743" y="409"/>
                  </a:lnTo>
                  <a:lnTo>
                    <a:pt x="743" y="394"/>
                  </a:lnTo>
                  <a:lnTo>
                    <a:pt x="745" y="382"/>
                  </a:lnTo>
                  <a:lnTo>
                    <a:pt x="743" y="367"/>
                  </a:lnTo>
                  <a:lnTo>
                    <a:pt x="743" y="354"/>
                  </a:lnTo>
                  <a:lnTo>
                    <a:pt x="742" y="342"/>
                  </a:lnTo>
                  <a:lnTo>
                    <a:pt x="742" y="329"/>
                  </a:lnTo>
                  <a:lnTo>
                    <a:pt x="740" y="318"/>
                  </a:lnTo>
                  <a:lnTo>
                    <a:pt x="738" y="306"/>
                  </a:lnTo>
                  <a:lnTo>
                    <a:pt x="736" y="295"/>
                  </a:lnTo>
                  <a:lnTo>
                    <a:pt x="736" y="283"/>
                  </a:lnTo>
                  <a:lnTo>
                    <a:pt x="734" y="272"/>
                  </a:lnTo>
                  <a:lnTo>
                    <a:pt x="730" y="262"/>
                  </a:lnTo>
                  <a:lnTo>
                    <a:pt x="728" y="251"/>
                  </a:lnTo>
                  <a:lnTo>
                    <a:pt x="726" y="243"/>
                  </a:lnTo>
                  <a:lnTo>
                    <a:pt x="724" y="232"/>
                  </a:lnTo>
                  <a:lnTo>
                    <a:pt x="723" y="224"/>
                  </a:lnTo>
                  <a:lnTo>
                    <a:pt x="719" y="215"/>
                  </a:lnTo>
                  <a:lnTo>
                    <a:pt x="717" y="207"/>
                  </a:lnTo>
                  <a:lnTo>
                    <a:pt x="713" y="198"/>
                  </a:lnTo>
                  <a:lnTo>
                    <a:pt x="711" y="188"/>
                  </a:lnTo>
                  <a:lnTo>
                    <a:pt x="707" y="181"/>
                  </a:lnTo>
                  <a:lnTo>
                    <a:pt x="704" y="175"/>
                  </a:lnTo>
                  <a:lnTo>
                    <a:pt x="700" y="167"/>
                  </a:lnTo>
                  <a:lnTo>
                    <a:pt x="696" y="160"/>
                  </a:lnTo>
                  <a:lnTo>
                    <a:pt x="692" y="154"/>
                  </a:lnTo>
                  <a:lnTo>
                    <a:pt x="690" y="146"/>
                  </a:lnTo>
                  <a:lnTo>
                    <a:pt x="685" y="141"/>
                  </a:lnTo>
                  <a:lnTo>
                    <a:pt x="681" y="135"/>
                  </a:lnTo>
                  <a:lnTo>
                    <a:pt x="677" y="127"/>
                  </a:lnTo>
                  <a:lnTo>
                    <a:pt x="673" y="124"/>
                  </a:lnTo>
                  <a:lnTo>
                    <a:pt x="667" y="118"/>
                  </a:lnTo>
                  <a:lnTo>
                    <a:pt x="664" y="112"/>
                  </a:lnTo>
                  <a:lnTo>
                    <a:pt x="660" y="108"/>
                  </a:lnTo>
                  <a:lnTo>
                    <a:pt x="656" y="103"/>
                  </a:lnTo>
                  <a:lnTo>
                    <a:pt x="650" y="99"/>
                  </a:lnTo>
                  <a:lnTo>
                    <a:pt x="645" y="95"/>
                  </a:lnTo>
                  <a:lnTo>
                    <a:pt x="639" y="89"/>
                  </a:lnTo>
                  <a:lnTo>
                    <a:pt x="635" y="86"/>
                  </a:lnTo>
                  <a:lnTo>
                    <a:pt x="629" y="82"/>
                  </a:lnTo>
                  <a:lnTo>
                    <a:pt x="624" y="78"/>
                  </a:lnTo>
                  <a:lnTo>
                    <a:pt x="618" y="76"/>
                  </a:lnTo>
                  <a:lnTo>
                    <a:pt x="612" y="72"/>
                  </a:lnTo>
                  <a:lnTo>
                    <a:pt x="607" y="68"/>
                  </a:lnTo>
                  <a:lnTo>
                    <a:pt x="601" y="67"/>
                  </a:lnTo>
                  <a:lnTo>
                    <a:pt x="595" y="65"/>
                  </a:lnTo>
                  <a:lnTo>
                    <a:pt x="589" y="63"/>
                  </a:lnTo>
                  <a:lnTo>
                    <a:pt x="584" y="59"/>
                  </a:lnTo>
                  <a:lnTo>
                    <a:pt x="578" y="57"/>
                  </a:lnTo>
                  <a:lnTo>
                    <a:pt x="570" y="55"/>
                  </a:lnTo>
                  <a:lnTo>
                    <a:pt x="565" y="55"/>
                  </a:lnTo>
                  <a:lnTo>
                    <a:pt x="559" y="51"/>
                  </a:lnTo>
                  <a:lnTo>
                    <a:pt x="551" y="49"/>
                  </a:lnTo>
                  <a:lnTo>
                    <a:pt x="546" y="49"/>
                  </a:lnTo>
                  <a:lnTo>
                    <a:pt x="540" y="47"/>
                  </a:lnTo>
                  <a:lnTo>
                    <a:pt x="532" y="46"/>
                  </a:lnTo>
                  <a:lnTo>
                    <a:pt x="527" y="46"/>
                  </a:lnTo>
                  <a:lnTo>
                    <a:pt x="519" y="44"/>
                  </a:lnTo>
                  <a:lnTo>
                    <a:pt x="513" y="44"/>
                  </a:lnTo>
                  <a:lnTo>
                    <a:pt x="506" y="44"/>
                  </a:lnTo>
                  <a:lnTo>
                    <a:pt x="498" y="42"/>
                  </a:lnTo>
                  <a:lnTo>
                    <a:pt x="491" y="42"/>
                  </a:lnTo>
                  <a:lnTo>
                    <a:pt x="485" y="42"/>
                  </a:lnTo>
                  <a:lnTo>
                    <a:pt x="477" y="42"/>
                  </a:lnTo>
                  <a:lnTo>
                    <a:pt x="470" y="42"/>
                  </a:lnTo>
                  <a:lnTo>
                    <a:pt x="462" y="42"/>
                  </a:lnTo>
                  <a:lnTo>
                    <a:pt x="456" y="42"/>
                  </a:lnTo>
                  <a:lnTo>
                    <a:pt x="447" y="40"/>
                  </a:lnTo>
                  <a:lnTo>
                    <a:pt x="441" y="40"/>
                  </a:lnTo>
                  <a:lnTo>
                    <a:pt x="434" y="40"/>
                  </a:lnTo>
                  <a:lnTo>
                    <a:pt x="426" y="40"/>
                  </a:lnTo>
                  <a:lnTo>
                    <a:pt x="420" y="40"/>
                  </a:lnTo>
                  <a:lnTo>
                    <a:pt x="413" y="40"/>
                  </a:lnTo>
                  <a:lnTo>
                    <a:pt x="407" y="40"/>
                  </a:lnTo>
                  <a:lnTo>
                    <a:pt x="399" y="40"/>
                  </a:lnTo>
                  <a:lnTo>
                    <a:pt x="394" y="40"/>
                  </a:lnTo>
                  <a:lnTo>
                    <a:pt x="388" y="40"/>
                  </a:lnTo>
                  <a:lnTo>
                    <a:pt x="380" y="40"/>
                  </a:lnTo>
                  <a:lnTo>
                    <a:pt x="375" y="40"/>
                  </a:lnTo>
                  <a:lnTo>
                    <a:pt x="369" y="40"/>
                  </a:lnTo>
                  <a:lnTo>
                    <a:pt x="363" y="42"/>
                  </a:lnTo>
                  <a:lnTo>
                    <a:pt x="358" y="42"/>
                  </a:lnTo>
                  <a:lnTo>
                    <a:pt x="352" y="42"/>
                  </a:lnTo>
                  <a:lnTo>
                    <a:pt x="346" y="42"/>
                  </a:lnTo>
                  <a:lnTo>
                    <a:pt x="340" y="44"/>
                  </a:lnTo>
                  <a:lnTo>
                    <a:pt x="335" y="44"/>
                  </a:lnTo>
                  <a:lnTo>
                    <a:pt x="329" y="44"/>
                  </a:lnTo>
                  <a:lnTo>
                    <a:pt x="323" y="44"/>
                  </a:lnTo>
                  <a:lnTo>
                    <a:pt x="320" y="46"/>
                  </a:lnTo>
                  <a:lnTo>
                    <a:pt x="314" y="46"/>
                  </a:lnTo>
                  <a:lnTo>
                    <a:pt x="310" y="47"/>
                  </a:lnTo>
                  <a:lnTo>
                    <a:pt x="304" y="47"/>
                  </a:lnTo>
                  <a:lnTo>
                    <a:pt x="299" y="49"/>
                  </a:lnTo>
                  <a:lnTo>
                    <a:pt x="295" y="49"/>
                  </a:lnTo>
                  <a:lnTo>
                    <a:pt x="291" y="51"/>
                  </a:lnTo>
                  <a:lnTo>
                    <a:pt x="285" y="51"/>
                  </a:lnTo>
                  <a:lnTo>
                    <a:pt x="281" y="55"/>
                  </a:lnTo>
                  <a:lnTo>
                    <a:pt x="278" y="55"/>
                  </a:lnTo>
                  <a:lnTo>
                    <a:pt x="272" y="57"/>
                  </a:lnTo>
                  <a:lnTo>
                    <a:pt x="268" y="57"/>
                  </a:lnTo>
                  <a:lnTo>
                    <a:pt x="264" y="59"/>
                  </a:lnTo>
                  <a:lnTo>
                    <a:pt x="259" y="61"/>
                  </a:lnTo>
                  <a:lnTo>
                    <a:pt x="255" y="63"/>
                  </a:lnTo>
                  <a:lnTo>
                    <a:pt x="251" y="63"/>
                  </a:lnTo>
                  <a:lnTo>
                    <a:pt x="247" y="65"/>
                  </a:lnTo>
                  <a:lnTo>
                    <a:pt x="243" y="67"/>
                  </a:lnTo>
                  <a:lnTo>
                    <a:pt x="240" y="68"/>
                  </a:lnTo>
                  <a:lnTo>
                    <a:pt x="236" y="70"/>
                  </a:lnTo>
                  <a:lnTo>
                    <a:pt x="230" y="72"/>
                  </a:lnTo>
                  <a:lnTo>
                    <a:pt x="226" y="74"/>
                  </a:lnTo>
                  <a:lnTo>
                    <a:pt x="224" y="76"/>
                  </a:lnTo>
                  <a:lnTo>
                    <a:pt x="217" y="82"/>
                  </a:lnTo>
                  <a:lnTo>
                    <a:pt x="209" y="86"/>
                  </a:lnTo>
                  <a:lnTo>
                    <a:pt x="202" y="89"/>
                  </a:lnTo>
                  <a:lnTo>
                    <a:pt x="194" y="95"/>
                  </a:lnTo>
                  <a:lnTo>
                    <a:pt x="186" y="101"/>
                  </a:lnTo>
                  <a:lnTo>
                    <a:pt x="181" y="106"/>
                  </a:lnTo>
                  <a:lnTo>
                    <a:pt x="173" y="112"/>
                  </a:lnTo>
                  <a:lnTo>
                    <a:pt x="166" y="118"/>
                  </a:lnTo>
                  <a:lnTo>
                    <a:pt x="160" y="125"/>
                  </a:lnTo>
                  <a:lnTo>
                    <a:pt x="152" y="133"/>
                  </a:lnTo>
                  <a:lnTo>
                    <a:pt x="147" y="139"/>
                  </a:lnTo>
                  <a:lnTo>
                    <a:pt x="139" y="145"/>
                  </a:lnTo>
                  <a:lnTo>
                    <a:pt x="133" y="150"/>
                  </a:lnTo>
                  <a:lnTo>
                    <a:pt x="127" y="156"/>
                  </a:lnTo>
                  <a:lnTo>
                    <a:pt x="122" y="162"/>
                  </a:lnTo>
                  <a:lnTo>
                    <a:pt x="116" y="167"/>
                  </a:lnTo>
                  <a:lnTo>
                    <a:pt x="110" y="173"/>
                  </a:lnTo>
                  <a:lnTo>
                    <a:pt x="107" y="179"/>
                  </a:lnTo>
                  <a:lnTo>
                    <a:pt x="101" y="181"/>
                  </a:lnTo>
                  <a:lnTo>
                    <a:pt x="97" y="186"/>
                  </a:lnTo>
                  <a:lnTo>
                    <a:pt x="93" y="188"/>
                  </a:lnTo>
                  <a:lnTo>
                    <a:pt x="89" y="192"/>
                  </a:lnTo>
                  <a:lnTo>
                    <a:pt x="82" y="198"/>
                  </a:lnTo>
                  <a:lnTo>
                    <a:pt x="78" y="202"/>
                  </a:lnTo>
                  <a:lnTo>
                    <a:pt x="72" y="205"/>
                  </a:lnTo>
                  <a:lnTo>
                    <a:pt x="69" y="207"/>
                  </a:lnTo>
                  <a:lnTo>
                    <a:pt x="67" y="207"/>
                  </a:lnTo>
                  <a:lnTo>
                    <a:pt x="67" y="205"/>
                  </a:lnTo>
                  <a:lnTo>
                    <a:pt x="65" y="202"/>
                  </a:lnTo>
                  <a:lnTo>
                    <a:pt x="67" y="200"/>
                  </a:lnTo>
                  <a:lnTo>
                    <a:pt x="69" y="192"/>
                  </a:lnTo>
                  <a:lnTo>
                    <a:pt x="72" y="186"/>
                  </a:lnTo>
                  <a:lnTo>
                    <a:pt x="72" y="186"/>
                  </a:lnTo>
                  <a:close/>
                </a:path>
              </a:pathLst>
            </a:custGeom>
            <a:solidFill>
              <a:srgbClr val="4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60" name="Freeform 20"/>
            <p:cNvSpPr>
              <a:spLocks/>
            </p:cNvSpPr>
            <p:nvPr/>
          </p:nvSpPr>
          <p:spPr bwMode="auto">
            <a:xfrm>
              <a:off x="3609" y="3111"/>
              <a:ext cx="378" cy="458"/>
            </a:xfrm>
            <a:custGeom>
              <a:avLst/>
              <a:gdLst/>
              <a:ahLst/>
              <a:cxnLst>
                <a:cxn ang="0">
                  <a:pos x="318" y="159"/>
                </a:cxn>
                <a:cxn ang="0">
                  <a:pos x="329" y="125"/>
                </a:cxn>
                <a:cxn ang="0">
                  <a:pos x="346" y="89"/>
                </a:cxn>
                <a:cxn ang="0">
                  <a:pos x="354" y="55"/>
                </a:cxn>
                <a:cxn ang="0">
                  <a:pos x="344" y="24"/>
                </a:cxn>
                <a:cxn ang="0">
                  <a:pos x="316" y="7"/>
                </a:cxn>
                <a:cxn ang="0">
                  <a:pos x="287" y="0"/>
                </a:cxn>
                <a:cxn ang="0">
                  <a:pos x="251" y="0"/>
                </a:cxn>
                <a:cxn ang="0">
                  <a:pos x="209" y="5"/>
                </a:cxn>
                <a:cxn ang="0">
                  <a:pos x="167" y="17"/>
                </a:cxn>
                <a:cxn ang="0">
                  <a:pos x="126" y="36"/>
                </a:cxn>
                <a:cxn ang="0">
                  <a:pos x="86" y="60"/>
                </a:cxn>
                <a:cxn ang="0">
                  <a:pos x="49" y="95"/>
                </a:cxn>
                <a:cxn ang="0">
                  <a:pos x="23" y="135"/>
                </a:cxn>
                <a:cxn ang="0">
                  <a:pos x="4" y="186"/>
                </a:cxn>
                <a:cxn ang="0">
                  <a:pos x="0" y="243"/>
                </a:cxn>
                <a:cxn ang="0">
                  <a:pos x="4" y="310"/>
                </a:cxn>
                <a:cxn ang="0">
                  <a:pos x="17" y="384"/>
                </a:cxn>
                <a:cxn ang="0">
                  <a:pos x="36" y="464"/>
                </a:cxn>
                <a:cxn ang="0">
                  <a:pos x="59" y="545"/>
                </a:cxn>
                <a:cxn ang="0">
                  <a:pos x="86" y="627"/>
                </a:cxn>
                <a:cxn ang="0">
                  <a:pos x="114" y="703"/>
                </a:cxn>
                <a:cxn ang="0">
                  <a:pos x="143" y="774"/>
                </a:cxn>
                <a:cxn ang="0">
                  <a:pos x="173" y="833"/>
                </a:cxn>
                <a:cxn ang="0">
                  <a:pos x="200" y="878"/>
                </a:cxn>
                <a:cxn ang="0">
                  <a:pos x="222" y="907"/>
                </a:cxn>
                <a:cxn ang="0">
                  <a:pos x="259" y="914"/>
                </a:cxn>
                <a:cxn ang="0">
                  <a:pos x="297" y="888"/>
                </a:cxn>
                <a:cxn ang="0">
                  <a:pos x="337" y="848"/>
                </a:cxn>
                <a:cxn ang="0">
                  <a:pos x="375" y="808"/>
                </a:cxn>
                <a:cxn ang="0">
                  <a:pos x="411" y="783"/>
                </a:cxn>
                <a:cxn ang="0">
                  <a:pos x="445" y="787"/>
                </a:cxn>
                <a:cxn ang="0">
                  <a:pos x="475" y="800"/>
                </a:cxn>
                <a:cxn ang="0">
                  <a:pos x="506" y="806"/>
                </a:cxn>
                <a:cxn ang="0">
                  <a:pos x="538" y="802"/>
                </a:cxn>
                <a:cxn ang="0">
                  <a:pos x="572" y="787"/>
                </a:cxn>
                <a:cxn ang="0">
                  <a:pos x="608" y="760"/>
                </a:cxn>
                <a:cxn ang="0">
                  <a:pos x="633" y="734"/>
                </a:cxn>
                <a:cxn ang="0">
                  <a:pos x="656" y="696"/>
                </a:cxn>
                <a:cxn ang="0">
                  <a:pos x="681" y="646"/>
                </a:cxn>
                <a:cxn ang="0">
                  <a:pos x="703" y="589"/>
                </a:cxn>
                <a:cxn ang="0">
                  <a:pos x="724" y="528"/>
                </a:cxn>
                <a:cxn ang="0">
                  <a:pos x="741" y="464"/>
                </a:cxn>
                <a:cxn ang="0">
                  <a:pos x="753" y="401"/>
                </a:cxn>
                <a:cxn ang="0">
                  <a:pos x="757" y="340"/>
                </a:cxn>
                <a:cxn ang="0">
                  <a:pos x="751" y="287"/>
                </a:cxn>
                <a:cxn ang="0">
                  <a:pos x="734" y="241"/>
                </a:cxn>
                <a:cxn ang="0">
                  <a:pos x="705" y="207"/>
                </a:cxn>
                <a:cxn ang="0">
                  <a:pos x="671" y="184"/>
                </a:cxn>
                <a:cxn ang="0">
                  <a:pos x="637" y="167"/>
                </a:cxn>
                <a:cxn ang="0">
                  <a:pos x="605" y="157"/>
                </a:cxn>
                <a:cxn ang="0">
                  <a:pos x="572" y="154"/>
                </a:cxn>
                <a:cxn ang="0">
                  <a:pos x="542" y="154"/>
                </a:cxn>
                <a:cxn ang="0">
                  <a:pos x="511" y="155"/>
                </a:cxn>
                <a:cxn ang="0">
                  <a:pos x="485" y="161"/>
                </a:cxn>
                <a:cxn ang="0">
                  <a:pos x="460" y="171"/>
                </a:cxn>
                <a:cxn ang="0">
                  <a:pos x="430" y="182"/>
                </a:cxn>
                <a:cxn ang="0">
                  <a:pos x="399" y="194"/>
                </a:cxn>
                <a:cxn ang="0">
                  <a:pos x="373" y="203"/>
                </a:cxn>
                <a:cxn ang="0">
                  <a:pos x="342" y="201"/>
                </a:cxn>
                <a:cxn ang="0">
                  <a:pos x="323" y="184"/>
                </a:cxn>
              </a:cxnLst>
              <a:rect l="0" t="0" r="r" b="b"/>
              <a:pathLst>
                <a:path w="757" h="916">
                  <a:moveTo>
                    <a:pt x="323" y="184"/>
                  </a:moveTo>
                  <a:lnTo>
                    <a:pt x="321" y="178"/>
                  </a:lnTo>
                  <a:lnTo>
                    <a:pt x="318" y="175"/>
                  </a:lnTo>
                  <a:lnTo>
                    <a:pt x="318" y="169"/>
                  </a:lnTo>
                  <a:lnTo>
                    <a:pt x="318" y="165"/>
                  </a:lnTo>
                  <a:lnTo>
                    <a:pt x="318" y="159"/>
                  </a:lnTo>
                  <a:lnTo>
                    <a:pt x="318" y="154"/>
                  </a:lnTo>
                  <a:lnTo>
                    <a:pt x="319" y="148"/>
                  </a:lnTo>
                  <a:lnTo>
                    <a:pt x="321" y="144"/>
                  </a:lnTo>
                  <a:lnTo>
                    <a:pt x="323" y="136"/>
                  </a:lnTo>
                  <a:lnTo>
                    <a:pt x="325" y="131"/>
                  </a:lnTo>
                  <a:lnTo>
                    <a:pt x="329" y="125"/>
                  </a:lnTo>
                  <a:lnTo>
                    <a:pt x="331" y="119"/>
                  </a:lnTo>
                  <a:lnTo>
                    <a:pt x="333" y="114"/>
                  </a:lnTo>
                  <a:lnTo>
                    <a:pt x="337" y="108"/>
                  </a:lnTo>
                  <a:lnTo>
                    <a:pt x="340" y="102"/>
                  </a:lnTo>
                  <a:lnTo>
                    <a:pt x="342" y="97"/>
                  </a:lnTo>
                  <a:lnTo>
                    <a:pt x="346" y="89"/>
                  </a:lnTo>
                  <a:lnTo>
                    <a:pt x="348" y="83"/>
                  </a:lnTo>
                  <a:lnTo>
                    <a:pt x="350" y="78"/>
                  </a:lnTo>
                  <a:lnTo>
                    <a:pt x="352" y="72"/>
                  </a:lnTo>
                  <a:lnTo>
                    <a:pt x="352" y="66"/>
                  </a:lnTo>
                  <a:lnTo>
                    <a:pt x="354" y="60"/>
                  </a:lnTo>
                  <a:lnTo>
                    <a:pt x="354" y="55"/>
                  </a:lnTo>
                  <a:lnTo>
                    <a:pt x="356" y="49"/>
                  </a:lnTo>
                  <a:lnTo>
                    <a:pt x="354" y="43"/>
                  </a:lnTo>
                  <a:lnTo>
                    <a:pt x="352" y="38"/>
                  </a:lnTo>
                  <a:lnTo>
                    <a:pt x="350" y="34"/>
                  </a:lnTo>
                  <a:lnTo>
                    <a:pt x="348" y="28"/>
                  </a:lnTo>
                  <a:lnTo>
                    <a:pt x="344" y="24"/>
                  </a:lnTo>
                  <a:lnTo>
                    <a:pt x="340" y="20"/>
                  </a:lnTo>
                  <a:lnTo>
                    <a:pt x="335" y="17"/>
                  </a:lnTo>
                  <a:lnTo>
                    <a:pt x="329" y="13"/>
                  </a:lnTo>
                  <a:lnTo>
                    <a:pt x="325" y="11"/>
                  </a:lnTo>
                  <a:lnTo>
                    <a:pt x="321" y="9"/>
                  </a:lnTo>
                  <a:lnTo>
                    <a:pt x="316" y="7"/>
                  </a:lnTo>
                  <a:lnTo>
                    <a:pt x="312" y="5"/>
                  </a:lnTo>
                  <a:lnTo>
                    <a:pt x="308" y="3"/>
                  </a:lnTo>
                  <a:lnTo>
                    <a:pt x="302" y="3"/>
                  </a:lnTo>
                  <a:lnTo>
                    <a:pt x="299" y="1"/>
                  </a:lnTo>
                  <a:lnTo>
                    <a:pt x="293" y="1"/>
                  </a:lnTo>
                  <a:lnTo>
                    <a:pt x="287" y="0"/>
                  </a:lnTo>
                  <a:lnTo>
                    <a:pt x="281" y="0"/>
                  </a:lnTo>
                  <a:lnTo>
                    <a:pt x="276" y="0"/>
                  </a:lnTo>
                  <a:lnTo>
                    <a:pt x="270" y="0"/>
                  </a:lnTo>
                  <a:lnTo>
                    <a:pt x="264" y="0"/>
                  </a:lnTo>
                  <a:lnTo>
                    <a:pt x="257" y="0"/>
                  </a:lnTo>
                  <a:lnTo>
                    <a:pt x="251" y="0"/>
                  </a:lnTo>
                  <a:lnTo>
                    <a:pt x="245" y="1"/>
                  </a:lnTo>
                  <a:lnTo>
                    <a:pt x="238" y="1"/>
                  </a:lnTo>
                  <a:lnTo>
                    <a:pt x="230" y="1"/>
                  </a:lnTo>
                  <a:lnTo>
                    <a:pt x="224" y="1"/>
                  </a:lnTo>
                  <a:lnTo>
                    <a:pt x="217" y="3"/>
                  </a:lnTo>
                  <a:lnTo>
                    <a:pt x="209" y="5"/>
                  </a:lnTo>
                  <a:lnTo>
                    <a:pt x="203" y="7"/>
                  </a:lnTo>
                  <a:lnTo>
                    <a:pt x="196" y="9"/>
                  </a:lnTo>
                  <a:lnTo>
                    <a:pt x="190" y="11"/>
                  </a:lnTo>
                  <a:lnTo>
                    <a:pt x="181" y="13"/>
                  </a:lnTo>
                  <a:lnTo>
                    <a:pt x="175" y="15"/>
                  </a:lnTo>
                  <a:lnTo>
                    <a:pt x="167" y="17"/>
                  </a:lnTo>
                  <a:lnTo>
                    <a:pt x="160" y="20"/>
                  </a:lnTo>
                  <a:lnTo>
                    <a:pt x="154" y="22"/>
                  </a:lnTo>
                  <a:lnTo>
                    <a:pt x="146" y="26"/>
                  </a:lnTo>
                  <a:lnTo>
                    <a:pt x="139" y="28"/>
                  </a:lnTo>
                  <a:lnTo>
                    <a:pt x="133" y="34"/>
                  </a:lnTo>
                  <a:lnTo>
                    <a:pt x="126" y="36"/>
                  </a:lnTo>
                  <a:lnTo>
                    <a:pt x="118" y="39"/>
                  </a:lnTo>
                  <a:lnTo>
                    <a:pt x="112" y="43"/>
                  </a:lnTo>
                  <a:lnTo>
                    <a:pt x="105" y="47"/>
                  </a:lnTo>
                  <a:lnTo>
                    <a:pt x="99" y="53"/>
                  </a:lnTo>
                  <a:lnTo>
                    <a:pt x="91" y="57"/>
                  </a:lnTo>
                  <a:lnTo>
                    <a:pt x="86" y="60"/>
                  </a:lnTo>
                  <a:lnTo>
                    <a:pt x="80" y="66"/>
                  </a:lnTo>
                  <a:lnTo>
                    <a:pt x="74" y="72"/>
                  </a:lnTo>
                  <a:lnTo>
                    <a:pt x="67" y="78"/>
                  </a:lnTo>
                  <a:lnTo>
                    <a:pt x="61" y="83"/>
                  </a:lnTo>
                  <a:lnTo>
                    <a:pt x="55" y="89"/>
                  </a:lnTo>
                  <a:lnTo>
                    <a:pt x="49" y="95"/>
                  </a:lnTo>
                  <a:lnTo>
                    <a:pt x="46" y="100"/>
                  </a:lnTo>
                  <a:lnTo>
                    <a:pt x="40" y="108"/>
                  </a:lnTo>
                  <a:lnTo>
                    <a:pt x="36" y="116"/>
                  </a:lnTo>
                  <a:lnTo>
                    <a:pt x="32" y="121"/>
                  </a:lnTo>
                  <a:lnTo>
                    <a:pt x="27" y="129"/>
                  </a:lnTo>
                  <a:lnTo>
                    <a:pt x="23" y="135"/>
                  </a:lnTo>
                  <a:lnTo>
                    <a:pt x="19" y="144"/>
                  </a:lnTo>
                  <a:lnTo>
                    <a:pt x="15" y="152"/>
                  </a:lnTo>
                  <a:lnTo>
                    <a:pt x="13" y="159"/>
                  </a:lnTo>
                  <a:lnTo>
                    <a:pt x="10" y="167"/>
                  </a:lnTo>
                  <a:lnTo>
                    <a:pt x="8" y="176"/>
                  </a:lnTo>
                  <a:lnTo>
                    <a:pt x="4" y="186"/>
                  </a:lnTo>
                  <a:lnTo>
                    <a:pt x="2" y="194"/>
                  </a:lnTo>
                  <a:lnTo>
                    <a:pt x="2" y="203"/>
                  </a:lnTo>
                  <a:lnTo>
                    <a:pt x="0" y="213"/>
                  </a:lnTo>
                  <a:lnTo>
                    <a:pt x="0" y="222"/>
                  </a:lnTo>
                  <a:lnTo>
                    <a:pt x="0" y="233"/>
                  </a:lnTo>
                  <a:lnTo>
                    <a:pt x="0" y="243"/>
                  </a:lnTo>
                  <a:lnTo>
                    <a:pt x="0" y="254"/>
                  </a:lnTo>
                  <a:lnTo>
                    <a:pt x="0" y="264"/>
                  </a:lnTo>
                  <a:lnTo>
                    <a:pt x="0" y="275"/>
                  </a:lnTo>
                  <a:lnTo>
                    <a:pt x="2" y="287"/>
                  </a:lnTo>
                  <a:lnTo>
                    <a:pt x="2" y="298"/>
                  </a:lnTo>
                  <a:lnTo>
                    <a:pt x="4" y="310"/>
                  </a:lnTo>
                  <a:lnTo>
                    <a:pt x="6" y="321"/>
                  </a:lnTo>
                  <a:lnTo>
                    <a:pt x="8" y="334"/>
                  </a:lnTo>
                  <a:lnTo>
                    <a:pt x="10" y="346"/>
                  </a:lnTo>
                  <a:lnTo>
                    <a:pt x="11" y="359"/>
                  </a:lnTo>
                  <a:lnTo>
                    <a:pt x="13" y="370"/>
                  </a:lnTo>
                  <a:lnTo>
                    <a:pt x="17" y="384"/>
                  </a:lnTo>
                  <a:lnTo>
                    <a:pt x="21" y="397"/>
                  </a:lnTo>
                  <a:lnTo>
                    <a:pt x="23" y="410"/>
                  </a:lnTo>
                  <a:lnTo>
                    <a:pt x="27" y="424"/>
                  </a:lnTo>
                  <a:lnTo>
                    <a:pt x="29" y="437"/>
                  </a:lnTo>
                  <a:lnTo>
                    <a:pt x="32" y="450"/>
                  </a:lnTo>
                  <a:lnTo>
                    <a:pt x="36" y="464"/>
                  </a:lnTo>
                  <a:lnTo>
                    <a:pt x="40" y="477"/>
                  </a:lnTo>
                  <a:lnTo>
                    <a:pt x="42" y="490"/>
                  </a:lnTo>
                  <a:lnTo>
                    <a:pt x="48" y="506"/>
                  </a:lnTo>
                  <a:lnTo>
                    <a:pt x="51" y="519"/>
                  </a:lnTo>
                  <a:lnTo>
                    <a:pt x="55" y="532"/>
                  </a:lnTo>
                  <a:lnTo>
                    <a:pt x="59" y="545"/>
                  </a:lnTo>
                  <a:lnTo>
                    <a:pt x="65" y="561"/>
                  </a:lnTo>
                  <a:lnTo>
                    <a:pt x="69" y="572"/>
                  </a:lnTo>
                  <a:lnTo>
                    <a:pt x="72" y="587"/>
                  </a:lnTo>
                  <a:lnTo>
                    <a:pt x="76" y="599"/>
                  </a:lnTo>
                  <a:lnTo>
                    <a:pt x="82" y="614"/>
                  </a:lnTo>
                  <a:lnTo>
                    <a:pt x="86" y="627"/>
                  </a:lnTo>
                  <a:lnTo>
                    <a:pt x="91" y="641"/>
                  </a:lnTo>
                  <a:lnTo>
                    <a:pt x="95" y="654"/>
                  </a:lnTo>
                  <a:lnTo>
                    <a:pt x="101" y="667"/>
                  </a:lnTo>
                  <a:lnTo>
                    <a:pt x="105" y="679"/>
                  </a:lnTo>
                  <a:lnTo>
                    <a:pt x="110" y="692"/>
                  </a:lnTo>
                  <a:lnTo>
                    <a:pt x="114" y="703"/>
                  </a:lnTo>
                  <a:lnTo>
                    <a:pt x="120" y="717"/>
                  </a:lnTo>
                  <a:lnTo>
                    <a:pt x="124" y="728"/>
                  </a:lnTo>
                  <a:lnTo>
                    <a:pt x="127" y="739"/>
                  </a:lnTo>
                  <a:lnTo>
                    <a:pt x="133" y="751"/>
                  </a:lnTo>
                  <a:lnTo>
                    <a:pt x="139" y="762"/>
                  </a:lnTo>
                  <a:lnTo>
                    <a:pt x="143" y="774"/>
                  </a:lnTo>
                  <a:lnTo>
                    <a:pt x="148" y="783"/>
                  </a:lnTo>
                  <a:lnTo>
                    <a:pt x="152" y="793"/>
                  </a:lnTo>
                  <a:lnTo>
                    <a:pt x="158" y="804"/>
                  </a:lnTo>
                  <a:lnTo>
                    <a:pt x="164" y="814"/>
                  </a:lnTo>
                  <a:lnTo>
                    <a:pt x="167" y="823"/>
                  </a:lnTo>
                  <a:lnTo>
                    <a:pt x="173" y="833"/>
                  </a:lnTo>
                  <a:lnTo>
                    <a:pt x="179" y="840"/>
                  </a:lnTo>
                  <a:lnTo>
                    <a:pt x="183" y="850"/>
                  </a:lnTo>
                  <a:lnTo>
                    <a:pt x="186" y="857"/>
                  </a:lnTo>
                  <a:lnTo>
                    <a:pt x="190" y="863"/>
                  </a:lnTo>
                  <a:lnTo>
                    <a:pt x="196" y="871"/>
                  </a:lnTo>
                  <a:lnTo>
                    <a:pt x="200" y="878"/>
                  </a:lnTo>
                  <a:lnTo>
                    <a:pt x="203" y="884"/>
                  </a:lnTo>
                  <a:lnTo>
                    <a:pt x="209" y="890"/>
                  </a:lnTo>
                  <a:lnTo>
                    <a:pt x="213" y="895"/>
                  </a:lnTo>
                  <a:lnTo>
                    <a:pt x="217" y="899"/>
                  </a:lnTo>
                  <a:lnTo>
                    <a:pt x="219" y="903"/>
                  </a:lnTo>
                  <a:lnTo>
                    <a:pt x="222" y="907"/>
                  </a:lnTo>
                  <a:lnTo>
                    <a:pt x="226" y="911"/>
                  </a:lnTo>
                  <a:lnTo>
                    <a:pt x="234" y="914"/>
                  </a:lnTo>
                  <a:lnTo>
                    <a:pt x="241" y="916"/>
                  </a:lnTo>
                  <a:lnTo>
                    <a:pt x="247" y="916"/>
                  </a:lnTo>
                  <a:lnTo>
                    <a:pt x="253" y="916"/>
                  </a:lnTo>
                  <a:lnTo>
                    <a:pt x="259" y="914"/>
                  </a:lnTo>
                  <a:lnTo>
                    <a:pt x="266" y="911"/>
                  </a:lnTo>
                  <a:lnTo>
                    <a:pt x="272" y="909"/>
                  </a:lnTo>
                  <a:lnTo>
                    <a:pt x="278" y="903"/>
                  </a:lnTo>
                  <a:lnTo>
                    <a:pt x="285" y="899"/>
                  </a:lnTo>
                  <a:lnTo>
                    <a:pt x="291" y="895"/>
                  </a:lnTo>
                  <a:lnTo>
                    <a:pt x="297" y="888"/>
                  </a:lnTo>
                  <a:lnTo>
                    <a:pt x="304" y="882"/>
                  </a:lnTo>
                  <a:lnTo>
                    <a:pt x="310" y="876"/>
                  </a:lnTo>
                  <a:lnTo>
                    <a:pt x="318" y="871"/>
                  </a:lnTo>
                  <a:lnTo>
                    <a:pt x="323" y="863"/>
                  </a:lnTo>
                  <a:lnTo>
                    <a:pt x="331" y="856"/>
                  </a:lnTo>
                  <a:lnTo>
                    <a:pt x="337" y="848"/>
                  </a:lnTo>
                  <a:lnTo>
                    <a:pt x="344" y="842"/>
                  </a:lnTo>
                  <a:lnTo>
                    <a:pt x="350" y="835"/>
                  </a:lnTo>
                  <a:lnTo>
                    <a:pt x="356" y="827"/>
                  </a:lnTo>
                  <a:lnTo>
                    <a:pt x="361" y="821"/>
                  </a:lnTo>
                  <a:lnTo>
                    <a:pt x="369" y="814"/>
                  </a:lnTo>
                  <a:lnTo>
                    <a:pt x="375" y="808"/>
                  </a:lnTo>
                  <a:lnTo>
                    <a:pt x="380" y="802"/>
                  </a:lnTo>
                  <a:lnTo>
                    <a:pt x="388" y="798"/>
                  </a:lnTo>
                  <a:lnTo>
                    <a:pt x="394" y="793"/>
                  </a:lnTo>
                  <a:lnTo>
                    <a:pt x="399" y="789"/>
                  </a:lnTo>
                  <a:lnTo>
                    <a:pt x="405" y="785"/>
                  </a:lnTo>
                  <a:lnTo>
                    <a:pt x="411" y="783"/>
                  </a:lnTo>
                  <a:lnTo>
                    <a:pt x="416" y="781"/>
                  </a:lnTo>
                  <a:lnTo>
                    <a:pt x="422" y="781"/>
                  </a:lnTo>
                  <a:lnTo>
                    <a:pt x="428" y="781"/>
                  </a:lnTo>
                  <a:lnTo>
                    <a:pt x="434" y="783"/>
                  </a:lnTo>
                  <a:lnTo>
                    <a:pt x="439" y="785"/>
                  </a:lnTo>
                  <a:lnTo>
                    <a:pt x="445" y="787"/>
                  </a:lnTo>
                  <a:lnTo>
                    <a:pt x="449" y="789"/>
                  </a:lnTo>
                  <a:lnTo>
                    <a:pt x="454" y="793"/>
                  </a:lnTo>
                  <a:lnTo>
                    <a:pt x="460" y="795"/>
                  </a:lnTo>
                  <a:lnTo>
                    <a:pt x="466" y="797"/>
                  </a:lnTo>
                  <a:lnTo>
                    <a:pt x="472" y="798"/>
                  </a:lnTo>
                  <a:lnTo>
                    <a:pt x="475" y="800"/>
                  </a:lnTo>
                  <a:lnTo>
                    <a:pt x="481" y="802"/>
                  </a:lnTo>
                  <a:lnTo>
                    <a:pt x="485" y="804"/>
                  </a:lnTo>
                  <a:lnTo>
                    <a:pt x="491" y="804"/>
                  </a:lnTo>
                  <a:lnTo>
                    <a:pt x="496" y="804"/>
                  </a:lnTo>
                  <a:lnTo>
                    <a:pt x="502" y="806"/>
                  </a:lnTo>
                  <a:lnTo>
                    <a:pt x="506" y="806"/>
                  </a:lnTo>
                  <a:lnTo>
                    <a:pt x="511" y="806"/>
                  </a:lnTo>
                  <a:lnTo>
                    <a:pt x="517" y="806"/>
                  </a:lnTo>
                  <a:lnTo>
                    <a:pt x="523" y="806"/>
                  </a:lnTo>
                  <a:lnTo>
                    <a:pt x="527" y="804"/>
                  </a:lnTo>
                  <a:lnTo>
                    <a:pt x="532" y="804"/>
                  </a:lnTo>
                  <a:lnTo>
                    <a:pt x="538" y="802"/>
                  </a:lnTo>
                  <a:lnTo>
                    <a:pt x="544" y="800"/>
                  </a:lnTo>
                  <a:lnTo>
                    <a:pt x="549" y="798"/>
                  </a:lnTo>
                  <a:lnTo>
                    <a:pt x="553" y="797"/>
                  </a:lnTo>
                  <a:lnTo>
                    <a:pt x="559" y="795"/>
                  </a:lnTo>
                  <a:lnTo>
                    <a:pt x="567" y="793"/>
                  </a:lnTo>
                  <a:lnTo>
                    <a:pt x="572" y="787"/>
                  </a:lnTo>
                  <a:lnTo>
                    <a:pt x="578" y="785"/>
                  </a:lnTo>
                  <a:lnTo>
                    <a:pt x="584" y="779"/>
                  </a:lnTo>
                  <a:lnTo>
                    <a:pt x="589" y="778"/>
                  </a:lnTo>
                  <a:lnTo>
                    <a:pt x="595" y="772"/>
                  </a:lnTo>
                  <a:lnTo>
                    <a:pt x="603" y="766"/>
                  </a:lnTo>
                  <a:lnTo>
                    <a:pt x="608" y="760"/>
                  </a:lnTo>
                  <a:lnTo>
                    <a:pt x="616" y="755"/>
                  </a:lnTo>
                  <a:lnTo>
                    <a:pt x="618" y="751"/>
                  </a:lnTo>
                  <a:lnTo>
                    <a:pt x="622" y="747"/>
                  </a:lnTo>
                  <a:lnTo>
                    <a:pt x="626" y="743"/>
                  </a:lnTo>
                  <a:lnTo>
                    <a:pt x="629" y="739"/>
                  </a:lnTo>
                  <a:lnTo>
                    <a:pt x="633" y="734"/>
                  </a:lnTo>
                  <a:lnTo>
                    <a:pt x="637" y="728"/>
                  </a:lnTo>
                  <a:lnTo>
                    <a:pt x="639" y="722"/>
                  </a:lnTo>
                  <a:lnTo>
                    <a:pt x="645" y="717"/>
                  </a:lnTo>
                  <a:lnTo>
                    <a:pt x="648" y="709"/>
                  </a:lnTo>
                  <a:lnTo>
                    <a:pt x="652" y="701"/>
                  </a:lnTo>
                  <a:lnTo>
                    <a:pt x="656" y="696"/>
                  </a:lnTo>
                  <a:lnTo>
                    <a:pt x="660" y="688"/>
                  </a:lnTo>
                  <a:lnTo>
                    <a:pt x="664" y="679"/>
                  </a:lnTo>
                  <a:lnTo>
                    <a:pt x="667" y="671"/>
                  </a:lnTo>
                  <a:lnTo>
                    <a:pt x="671" y="663"/>
                  </a:lnTo>
                  <a:lnTo>
                    <a:pt x="677" y="656"/>
                  </a:lnTo>
                  <a:lnTo>
                    <a:pt x="681" y="646"/>
                  </a:lnTo>
                  <a:lnTo>
                    <a:pt x="684" y="637"/>
                  </a:lnTo>
                  <a:lnTo>
                    <a:pt x="688" y="629"/>
                  </a:lnTo>
                  <a:lnTo>
                    <a:pt x="692" y="620"/>
                  </a:lnTo>
                  <a:lnTo>
                    <a:pt x="696" y="608"/>
                  </a:lnTo>
                  <a:lnTo>
                    <a:pt x="700" y="599"/>
                  </a:lnTo>
                  <a:lnTo>
                    <a:pt x="703" y="589"/>
                  </a:lnTo>
                  <a:lnTo>
                    <a:pt x="707" y="580"/>
                  </a:lnTo>
                  <a:lnTo>
                    <a:pt x="711" y="570"/>
                  </a:lnTo>
                  <a:lnTo>
                    <a:pt x="715" y="559"/>
                  </a:lnTo>
                  <a:lnTo>
                    <a:pt x="719" y="549"/>
                  </a:lnTo>
                  <a:lnTo>
                    <a:pt x="722" y="540"/>
                  </a:lnTo>
                  <a:lnTo>
                    <a:pt x="724" y="528"/>
                  </a:lnTo>
                  <a:lnTo>
                    <a:pt x="728" y="517"/>
                  </a:lnTo>
                  <a:lnTo>
                    <a:pt x="732" y="507"/>
                  </a:lnTo>
                  <a:lnTo>
                    <a:pt x="736" y="498"/>
                  </a:lnTo>
                  <a:lnTo>
                    <a:pt x="738" y="486"/>
                  </a:lnTo>
                  <a:lnTo>
                    <a:pt x="740" y="475"/>
                  </a:lnTo>
                  <a:lnTo>
                    <a:pt x="741" y="464"/>
                  </a:lnTo>
                  <a:lnTo>
                    <a:pt x="745" y="454"/>
                  </a:lnTo>
                  <a:lnTo>
                    <a:pt x="747" y="443"/>
                  </a:lnTo>
                  <a:lnTo>
                    <a:pt x="749" y="433"/>
                  </a:lnTo>
                  <a:lnTo>
                    <a:pt x="751" y="422"/>
                  </a:lnTo>
                  <a:lnTo>
                    <a:pt x="753" y="412"/>
                  </a:lnTo>
                  <a:lnTo>
                    <a:pt x="753" y="401"/>
                  </a:lnTo>
                  <a:lnTo>
                    <a:pt x="755" y="391"/>
                  </a:lnTo>
                  <a:lnTo>
                    <a:pt x="755" y="380"/>
                  </a:lnTo>
                  <a:lnTo>
                    <a:pt x="757" y="370"/>
                  </a:lnTo>
                  <a:lnTo>
                    <a:pt x="757" y="359"/>
                  </a:lnTo>
                  <a:lnTo>
                    <a:pt x="757" y="351"/>
                  </a:lnTo>
                  <a:lnTo>
                    <a:pt x="757" y="340"/>
                  </a:lnTo>
                  <a:lnTo>
                    <a:pt x="757" y="332"/>
                  </a:lnTo>
                  <a:lnTo>
                    <a:pt x="757" y="321"/>
                  </a:lnTo>
                  <a:lnTo>
                    <a:pt x="755" y="313"/>
                  </a:lnTo>
                  <a:lnTo>
                    <a:pt x="755" y="304"/>
                  </a:lnTo>
                  <a:lnTo>
                    <a:pt x="753" y="294"/>
                  </a:lnTo>
                  <a:lnTo>
                    <a:pt x="751" y="287"/>
                  </a:lnTo>
                  <a:lnTo>
                    <a:pt x="749" y="279"/>
                  </a:lnTo>
                  <a:lnTo>
                    <a:pt x="747" y="270"/>
                  </a:lnTo>
                  <a:lnTo>
                    <a:pt x="745" y="262"/>
                  </a:lnTo>
                  <a:lnTo>
                    <a:pt x="741" y="254"/>
                  </a:lnTo>
                  <a:lnTo>
                    <a:pt x="740" y="249"/>
                  </a:lnTo>
                  <a:lnTo>
                    <a:pt x="734" y="241"/>
                  </a:lnTo>
                  <a:lnTo>
                    <a:pt x="730" y="235"/>
                  </a:lnTo>
                  <a:lnTo>
                    <a:pt x="726" y="228"/>
                  </a:lnTo>
                  <a:lnTo>
                    <a:pt x="722" y="222"/>
                  </a:lnTo>
                  <a:lnTo>
                    <a:pt x="717" y="216"/>
                  </a:lnTo>
                  <a:lnTo>
                    <a:pt x="711" y="213"/>
                  </a:lnTo>
                  <a:lnTo>
                    <a:pt x="705" y="207"/>
                  </a:lnTo>
                  <a:lnTo>
                    <a:pt x="700" y="203"/>
                  </a:lnTo>
                  <a:lnTo>
                    <a:pt x="694" y="199"/>
                  </a:lnTo>
                  <a:lnTo>
                    <a:pt x="688" y="195"/>
                  </a:lnTo>
                  <a:lnTo>
                    <a:pt x="683" y="190"/>
                  </a:lnTo>
                  <a:lnTo>
                    <a:pt x="677" y="186"/>
                  </a:lnTo>
                  <a:lnTo>
                    <a:pt x="671" y="184"/>
                  </a:lnTo>
                  <a:lnTo>
                    <a:pt x="665" y="180"/>
                  </a:lnTo>
                  <a:lnTo>
                    <a:pt x="660" y="176"/>
                  </a:lnTo>
                  <a:lnTo>
                    <a:pt x="654" y="175"/>
                  </a:lnTo>
                  <a:lnTo>
                    <a:pt x="648" y="171"/>
                  </a:lnTo>
                  <a:lnTo>
                    <a:pt x="643" y="169"/>
                  </a:lnTo>
                  <a:lnTo>
                    <a:pt x="637" y="167"/>
                  </a:lnTo>
                  <a:lnTo>
                    <a:pt x="631" y="165"/>
                  </a:lnTo>
                  <a:lnTo>
                    <a:pt x="626" y="163"/>
                  </a:lnTo>
                  <a:lnTo>
                    <a:pt x="622" y="161"/>
                  </a:lnTo>
                  <a:lnTo>
                    <a:pt x="616" y="159"/>
                  </a:lnTo>
                  <a:lnTo>
                    <a:pt x="610" y="157"/>
                  </a:lnTo>
                  <a:lnTo>
                    <a:pt x="605" y="157"/>
                  </a:lnTo>
                  <a:lnTo>
                    <a:pt x="599" y="155"/>
                  </a:lnTo>
                  <a:lnTo>
                    <a:pt x="593" y="155"/>
                  </a:lnTo>
                  <a:lnTo>
                    <a:pt x="589" y="154"/>
                  </a:lnTo>
                  <a:lnTo>
                    <a:pt x="584" y="154"/>
                  </a:lnTo>
                  <a:lnTo>
                    <a:pt x="578" y="154"/>
                  </a:lnTo>
                  <a:lnTo>
                    <a:pt x="572" y="154"/>
                  </a:lnTo>
                  <a:lnTo>
                    <a:pt x="568" y="152"/>
                  </a:lnTo>
                  <a:lnTo>
                    <a:pt x="563" y="152"/>
                  </a:lnTo>
                  <a:lnTo>
                    <a:pt x="557" y="152"/>
                  </a:lnTo>
                  <a:lnTo>
                    <a:pt x="551" y="152"/>
                  </a:lnTo>
                  <a:lnTo>
                    <a:pt x="548" y="152"/>
                  </a:lnTo>
                  <a:lnTo>
                    <a:pt x="542" y="154"/>
                  </a:lnTo>
                  <a:lnTo>
                    <a:pt x="538" y="154"/>
                  </a:lnTo>
                  <a:lnTo>
                    <a:pt x="532" y="154"/>
                  </a:lnTo>
                  <a:lnTo>
                    <a:pt x="527" y="154"/>
                  </a:lnTo>
                  <a:lnTo>
                    <a:pt x="523" y="155"/>
                  </a:lnTo>
                  <a:lnTo>
                    <a:pt x="517" y="155"/>
                  </a:lnTo>
                  <a:lnTo>
                    <a:pt x="511" y="155"/>
                  </a:lnTo>
                  <a:lnTo>
                    <a:pt x="508" y="157"/>
                  </a:lnTo>
                  <a:lnTo>
                    <a:pt x="504" y="157"/>
                  </a:lnTo>
                  <a:lnTo>
                    <a:pt x="498" y="159"/>
                  </a:lnTo>
                  <a:lnTo>
                    <a:pt x="494" y="159"/>
                  </a:lnTo>
                  <a:lnTo>
                    <a:pt x="489" y="161"/>
                  </a:lnTo>
                  <a:lnTo>
                    <a:pt x="485" y="161"/>
                  </a:lnTo>
                  <a:lnTo>
                    <a:pt x="481" y="163"/>
                  </a:lnTo>
                  <a:lnTo>
                    <a:pt x="477" y="165"/>
                  </a:lnTo>
                  <a:lnTo>
                    <a:pt x="473" y="167"/>
                  </a:lnTo>
                  <a:lnTo>
                    <a:pt x="468" y="167"/>
                  </a:lnTo>
                  <a:lnTo>
                    <a:pt x="466" y="169"/>
                  </a:lnTo>
                  <a:lnTo>
                    <a:pt x="460" y="171"/>
                  </a:lnTo>
                  <a:lnTo>
                    <a:pt x="456" y="171"/>
                  </a:lnTo>
                  <a:lnTo>
                    <a:pt x="453" y="173"/>
                  </a:lnTo>
                  <a:lnTo>
                    <a:pt x="449" y="173"/>
                  </a:lnTo>
                  <a:lnTo>
                    <a:pt x="443" y="176"/>
                  </a:lnTo>
                  <a:lnTo>
                    <a:pt x="437" y="178"/>
                  </a:lnTo>
                  <a:lnTo>
                    <a:pt x="430" y="182"/>
                  </a:lnTo>
                  <a:lnTo>
                    <a:pt x="424" y="184"/>
                  </a:lnTo>
                  <a:lnTo>
                    <a:pt x="418" y="186"/>
                  </a:lnTo>
                  <a:lnTo>
                    <a:pt x="414" y="190"/>
                  </a:lnTo>
                  <a:lnTo>
                    <a:pt x="409" y="190"/>
                  </a:lnTo>
                  <a:lnTo>
                    <a:pt x="403" y="192"/>
                  </a:lnTo>
                  <a:lnTo>
                    <a:pt x="399" y="194"/>
                  </a:lnTo>
                  <a:lnTo>
                    <a:pt x="394" y="195"/>
                  </a:lnTo>
                  <a:lnTo>
                    <a:pt x="390" y="197"/>
                  </a:lnTo>
                  <a:lnTo>
                    <a:pt x="386" y="197"/>
                  </a:lnTo>
                  <a:lnTo>
                    <a:pt x="382" y="199"/>
                  </a:lnTo>
                  <a:lnTo>
                    <a:pt x="380" y="201"/>
                  </a:lnTo>
                  <a:lnTo>
                    <a:pt x="373" y="203"/>
                  </a:lnTo>
                  <a:lnTo>
                    <a:pt x="367" y="203"/>
                  </a:lnTo>
                  <a:lnTo>
                    <a:pt x="359" y="205"/>
                  </a:lnTo>
                  <a:lnTo>
                    <a:pt x="356" y="205"/>
                  </a:lnTo>
                  <a:lnTo>
                    <a:pt x="350" y="203"/>
                  </a:lnTo>
                  <a:lnTo>
                    <a:pt x="346" y="203"/>
                  </a:lnTo>
                  <a:lnTo>
                    <a:pt x="342" y="201"/>
                  </a:lnTo>
                  <a:lnTo>
                    <a:pt x="338" y="199"/>
                  </a:lnTo>
                  <a:lnTo>
                    <a:pt x="335" y="195"/>
                  </a:lnTo>
                  <a:lnTo>
                    <a:pt x="331" y="192"/>
                  </a:lnTo>
                  <a:lnTo>
                    <a:pt x="327" y="188"/>
                  </a:lnTo>
                  <a:lnTo>
                    <a:pt x="323" y="184"/>
                  </a:lnTo>
                  <a:lnTo>
                    <a:pt x="323" y="184"/>
                  </a:lnTo>
                  <a:close/>
                </a:path>
              </a:pathLst>
            </a:custGeom>
            <a:solidFill>
              <a:srgbClr val="FF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61" name="Freeform 21"/>
            <p:cNvSpPr>
              <a:spLocks/>
            </p:cNvSpPr>
            <p:nvPr/>
          </p:nvSpPr>
          <p:spPr bwMode="auto">
            <a:xfrm>
              <a:off x="3664" y="2950"/>
              <a:ext cx="184" cy="164"/>
            </a:xfrm>
            <a:custGeom>
              <a:avLst/>
              <a:gdLst/>
              <a:ahLst/>
              <a:cxnLst>
                <a:cxn ang="0">
                  <a:pos x="363" y="287"/>
                </a:cxn>
                <a:cxn ang="0">
                  <a:pos x="367" y="266"/>
                </a:cxn>
                <a:cxn ang="0">
                  <a:pos x="363" y="236"/>
                </a:cxn>
                <a:cxn ang="0">
                  <a:pos x="350" y="211"/>
                </a:cxn>
                <a:cxn ang="0">
                  <a:pos x="337" y="190"/>
                </a:cxn>
                <a:cxn ang="0">
                  <a:pos x="316" y="167"/>
                </a:cxn>
                <a:cxn ang="0">
                  <a:pos x="291" y="143"/>
                </a:cxn>
                <a:cxn ang="0">
                  <a:pos x="257" y="116"/>
                </a:cxn>
                <a:cxn ang="0">
                  <a:pos x="219" y="88"/>
                </a:cxn>
                <a:cxn ang="0">
                  <a:pos x="187" y="67"/>
                </a:cxn>
                <a:cxn ang="0">
                  <a:pos x="156" y="48"/>
                </a:cxn>
                <a:cxn ang="0">
                  <a:pos x="133" y="32"/>
                </a:cxn>
                <a:cxn ang="0">
                  <a:pos x="112" y="21"/>
                </a:cxn>
                <a:cxn ang="0">
                  <a:pos x="90" y="11"/>
                </a:cxn>
                <a:cxn ang="0">
                  <a:pos x="61" y="2"/>
                </a:cxn>
                <a:cxn ang="0">
                  <a:pos x="40" y="0"/>
                </a:cxn>
                <a:cxn ang="0">
                  <a:pos x="16" y="6"/>
                </a:cxn>
                <a:cxn ang="0">
                  <a:pos x="0" y="11"/>
                </a:cxn>
                <a:cxn ang="0">
                  <a:pos x="16" y="13"/>
                </a:cxn>
                <a:cxn ang="0">
                  <a:pos x="46" y="23"/>
                </a:cxn>
                <a:cxn ang="0">
                  <a:pos x="65" y="38"/>
                </a:cxn>
                <a:cxn ang="0">
                  <a:pos x="78" y="59"/>
                </a:cxn>
                <a:cxn ang="0">
                  <a:pos x="82" y="84"/>
                </a:cxn>
                <a:cxn ang="0">
                  <a:pos x="80" y="108"/>
                </a:cxn>
                <a:cxn ang="0">
                  <a:pos x="78" y="135"/>
                </a:cxn>
                <a:cxn ang="0">
                  <a:pos x="82" y="167"/>
                </a:cxn>
                <a:cxn ang="0">
                  <a:pos x="92" y="194"/>
                </a:cxn>
                <a:cxn ang="0">
                  <a:pos x="103" y="215"/>
                </a:cxn>
                <a:cxn ang="0">
                  <a:pos x="118" y="236"/>
                </a:cxn>
                <a:cxn ang="0">
                  <a:pos x="139" y="259"/>
                </a:cxn>
                <a:cxn ang="0">
                  <a:pos x="162" y="280"/>
                </a:cxn>
                <a:cxn ang="0">
                  <a:pos x="187" y="295"/>
                </a:cxn>
                <a:cxn ang="0">
                  <a:pos x="209" y="308"/>
                </a:cxn>
                <a:cxn ang="0">
                  <a:pos x="244" y="323"/>
                </a:cxn>
                <a:cxn ang="0">
                  <a:pos x="268" y="327"/>
                </a:cxn>
                <a:cxn ang="0">
                  <a:pos x="284" y="318"/>
                </a:cxn>
                <a:cxn ang="0">
                  <a:pos x="261" y="299"/>
                </a:cxn>
                <a:cxn ang="0">
                  <a:pos x="240" y="291"/>
                </a:cxn>
                <a:cxn ang="0">
                  <a:pos x="217" y="287"/>
                </a:cxn>
                <a:cxn ang="0">
                  <a:pos x="190" y="276"/>
                </a:cxn>
                <a:cxn ang="0">
                  <a:pos x="164" y="259"/>
                </a:cxn>
                <a:cxn ang="0">
                  <a:pos x="139" y="228"/>
                </a:cxn>
                <a:cxn ang="0">
                  <a:pos x="126" y="205"/>
                </a:cxn>
                <a:cxn ang="0">
                  <a:pos x="116" y="185"/>
                </a:cxn>
                <a:cxn ang="0">
                  <a:pos x="107" y="160"/>
                </a:cxn>
                <a:cxn ang="0">
                  <a:pos x="95" y="124"/>
                </a:cxn>
                <a:cxn ang="0">
                  <a:pos x="93" y="93"/>
                </a:cxn>
                <a:cxn ang="0">
                  <a:pos x="93" y="69"/>
                </a:cxn>
                <a:cxn ang="0">
                  <a:pos x="107" y="46"/>
                </a:cxn>
                <a:cxn ang="0">
                  <a:pos x="131" y="53"/>
                </a:cxn>
                <a:cxn ang="0">
                  <a:pos x="162" y="70"/>
                </a:cxn>
                <a:cxn ang="0">
                  <a:pos x="190" y="86"/>
                </a:cxn>
                <a:cxn ang="0">
                  <a:pos x="217" y="103"/>
                </a:cxn>
                <a:cxn ang="0">
                  <a:pos x="246" y="127"/>
                </a:cxn>
                <a:cxn ang="0">
                  <a:pos x="278" y="158"/>
                </a:cxn>
                <a:cxn ang="0">
                  <a:pos x="299" y="190"/>
                </a:cxn>
                <a:cxn ang="0">
                  <a:pos x="312" y="223"/>
                </a:cxn>
                <a:cxn ang="0">
                  <a:pos x="322" y="251"/>
                </a:cxn>
                <a:cxn ang="0">
                  <a:pos x="331" y="278"/>
                </a:cxn>
                <a:cxn ang="0">
                  <a:pos x="337" y="299"/>
                </a:cxn>
                <a:cxn ang="0">
                  <a:pos x="356" y="299"/>
                </a:cxn>
              </a:cxnLst>
              <a:rect l="0" t="0" r="r" b="b"/>
              <a:pathLst>
                <a:path w="367" h="327">
                  <a:moveTo>
                    <a:pt x="356" y="299"/>
                  </a:moveTo>
                  <a:lnTo>
                    <a:pt x="356" y="299"/>
                  </a:lnTo>
                  <a:lnTo>
                    <a:pt x="358" y="297"/>
                  </a:lnTo>
                  <a:lnTo>
                    <a:pt x="362" y="291"/>
                  </a:lnTo>
                  <a:lnTo>
                    <a:pt x="363" y="287"/>
                  </a:lnTo>
                  <a:lnTo>
                    <a:pt x="363" y="283"/>
                  </a:lnTo>
                  <a:lnTo>
                    <a:pt x="365" y="280"/>
                  </a:lnTo>
                  <a:lnTo>
                    <a:pt x="365" y="274"/>
                  </a:lnTo>
                  <a:lnTo>
                    <a:pt x="367" y="272"/>
                  </a:lnTo>
                  <a:lnTo>
                    <a:pt x="367" y="266"/>
                  </a:lnTo>
                  <a:lnTo>
                    <a:pt x="367" y="261"/>
                  </a:lnTo>
                  <a:lnTo>
                    <a:pt x="367" y="255"/>
                  </a:lnTo>
                  <a:lnTo>
                    <a:pt x="367" y="251"/>
                  </a:lnTo>
                  <a:lnTo>
                    <a:pt x="363" y="244"/>
                  </a:lnTo>
                  <a:lnTo>
                    <a:pt x="363" y="236"/>
                  </a:lnTo>
                  <a:lnTo>
                    <a:pt x="360" y="230"/>
                  </a:lnTo>
                  <a:lnTo>
                    <a:pt x="358" y="223"/>
                  </a:lnTo>
                  <a:lnTo>
                    <a:pt x="354" y="219"/>
                  </a:lnTo>
                  <a:lnTo>
                    <a:pt x="352" y="215"/>
                  </a:lnTo>
                  <a:lnTo>
                    <a:pt x="350" y="211"/>
                  </a:lnTo>
                  <a:lnTo>
                    <a:pt x="348" y="207"/>
                  </a:lnTo>
                  <a:lnTo>
                    <a:pt x="344" y="204"/>
                  </a:lnTo>
                  <a:lnTo>
                    <a:pt x="343" y="200"/>
                  </a:lnTo>
                  <a:lnTo>
                    <a:pt x="341" y="194"/>
                  </a:lnTo>
                  <a:lnTo>
                    <a:pt x="337" y="190"/>
                  </a:lnTo>
                  <a:lnTo>
                    <a:pt x="333" y="186"/>
                  </a:lnTo>
                  <a:lnTo>
                    <a:pt x="329" y="181"/>
                  </a:lnTo>
                  <a:lnTo>
                    <a:pt x="325" y="177"/>
                  </a:lnTo>
                  <a:lnTo>
                    <a:pt x="322" y="171"/>
                  </a:lnTo>
                  <a:lnTo>
                    <a:pt x="316" y="167"/>
                  </a:lnTo>
                  <a:lnTo>
                    <a:pt x="312" y="162"/>
                  </a:lnTo>
                  <a:lnTo>
                    <a:pt x="308" y="158"/>
                  </a:lnTo>
                  <a:lnTo>
                    <a:pt x="303" y="154"/>
                  </a:lnTo>
                  <a:lnTo>
                    <a:pt x="297" y="148"/>
                  </a:lnTo>
                  <a:lnTo>
                    <a:pt x="291" y="143"/>
                  </a:lnTo>
                  <a:lnTo>
                    <a:pt x="284" y="137"/>
                  </a:lnTo>
                  <a:lnTo>
                    <a:pt x="278" y="131"/>
                  </a:lnTo>
                  <a:lnTo>
                    <a:pt x="270" y="126"/>
                  </a:lnTo>
                  <a:lnTo>
                    <a:pt x="265" y="120"/>
                  </a:lnTo>
                  <a:lnTo>
                    <a:pt x="257" y="116"/>
                  </a:lnTo>
                  <a:lnTo>
                    <a:pt x="249" y="110"/>
                  </a:lnTo>
                  <a:lnTo>
                    <a:pt x="242" y="105"/>
                  </a:lnTo>
                  <a:lnTo>
                    <a:pt x="234" y="99"/>
                  </a:lnTo>
                  <a:lnTo>
                    <a:pt x="227" y="93"/>
                  </a:lnTo>
                  <a:lnTo>
                    <a:pt x="219" y="88"/>
                  </a:lnTo>
                  <a:lnTo>
                    <a:pt x="211" y="84"/>
                  </a:lnTo>
                  <a:lnTo>
                    <a:pt x="206" y="78"/>
                  </a:lnTo>
                  <a:lnTo>
                    <a:pt x="198" y="74"/>
                  </a:lnTo>
                  <a:lnTo>
                    <a:pt x="192" y="70"/>
                  </a:lnTo>
                  <a:lnTo>
                    <a:pt x="187" y="67"/>
                  </a:lnTo>
                  <a:lnTo>
                    <a:pt x="179" y="61"/>
                  </a:lnTo>
                  <a:lnTo>
                    <a:pt x="173" y="57"/>
                  </a:lnTo>
                  <a:lnTo>
                    <a:pt x="168" y="53"/>
                  </a:lnTo>
                  <a:lnTo>
                    <a:pt x="162" y="50"/>
                  </a:lnTo>
                  <a:lnTo>
                    <a:pt x="156" y="48"/>
                  </a:lnTo>
                  <a:lnTo>
                    <a:pt x="152" y="44"/>
                  </a:lnTo>
                  <a:lnTo>
                    <a:pt x="147" y="42"/>
                  </a:lnTo>
                  <a:lnTo>
                    <a:pt x="141" y="38"/>
                  </a:lnTo>
                  <a:lnTo>
                    <a:pt x="137" y="34"/>
                  </a:lnTo>
                  <a:lnTo>
                    <a:pt x="133" y="32"/>
                  </a:lnTo>
                  <a:lnTo>
                    <a:pt x="128" y="30"/>
                  </a:lnTo>
                  <a:lnTo>
                    <a:pt x="124" y="27"/>
                  </a:lnTo>
                  <a:lnTo>
                    <a:pt x="120" y="25"/>
                  </a:lnTo>
                  <a:lnTo>
                    <a:pt x="114" y="23"/>
                  </a:lnTo>
                  <a:lnTo>
                    <a:pt x="112" y="21"/>
                  </a:lnTo>
                  <a:lnTo>
                    <a:pt x="107" y="19"/>
                  </a:lnTo>
                  <a:lnTo>
                    <a:pt x="103" y="15"/>
                  </a:lnTo>
                  <a:lnTo>
                    <a:pt x="99" y="15"/>
                  </a:lnTo>
                  <a:lnTo>
                    <a:pt x="97" y="13"/>
                  </a:lnTo>
                  <a:lnTo>
                    <a:pt x="90" y="11"/>
                  </a:lnTo>
                  <a:lnTo>
                    <a:pt x="84" y="8"/>
                  </a:lnTo>
                  <a:lnTo>
                    <a:pt x="78" y="6"/>
                  </a:lnTo>
                  <a:lnTo>
                    <a:pt x="71" y="4"/>
                  </a:lnTo>
                  <a:lnTo>
                    <a:pt x="67" y="2"/>
                  </a:lnTo>
                  <a:lnTo>
                    <a:pt x="61" y="2"/>
                  </a:lnTo>
                  <a:lnTo>
                    <a:pt x="55" y="0"/>
                  </a:lnTo>
                  <a:lnTo>
                    <a:pt x="52" y="0"/>
                  </a:lnTo>
                  <a:lnTo>
                    <a:pt x="48" y="0"/>
                  </a:lnTo>
                  <a:lnTo>
                    <a:pt x="44" y="0"/>
                  </a:lnTo>
                  <a:lnTo>
                    <a:pt x="40" y="0"/>
                  </a:lnTo>
                  <a:lnTo>
                    <a:pt x="36" y="0"/>
                  </a:lnTo>
                  <a:lnTo>
                    <a:pt x="33" y="0"/>
                  </a:lnTo>
                  <a:lnTo>
                    <a:pt x="29" y="2"/>
                  </a:lnTo>
                  <a:lnTo>
                    <a:pt x="21" y="4"/>
                  </a:lnTo>
                  <a:lnTo>
                    <a:pt x="16" y="6"/>
                  </a:lnTo>
                  <a:lnTo>
                    <a:pt x="10" y="8"/>
                  </a:lnTo>
                  <a:lnTo>
                    <a:pt x="8" y="8"/>
                  </a:lnTo>
                  <a:lnTo>
                    <a:pt x="4" y="8"/>
                  </a:lnTo>
                  <a:lnTo>
                    <a:pt x="4" y="1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4" y="13"/>
                  </a:lnTo>
                  <a:lnTo>
                    <a:pt x="10" y="13"/>
                  </a:lnTo>
                  <a:lnTo>
                    <a:pt x="16" y="13"/>
                  </a:lnTo>
                  <a:lnTo>
                    <a:pt x="21" y="13"/>
                  </a:lnTo>
                  <a:lnTo>
                    <a:pt x="27" y="15"/>
                  </a:lnTo>
                  <a:lnTo>
                    <a:pt x="35" y="19"/>
                  </a:lnTo>
                  <a:lnTo>
                    <a:pt x="42" y="21"/>
                  </a:lnTo>
                  <a:lnTo>
                    <a:pt x="46" y="23"/>
                  </a:lnTo>
                  <a:lnTo>
                    <a:pt x="50" y="25"/>
                  </a:lnTo>
                  <a:lnTo>
                    <a:pt x="54" y="29"/>
                  </a:lnTo>
                  <a:lnTo>
                    <a:pt x="57" y="30"/>
                  </a:lnTo>
                  <a:lnTo>
                    <a:pt x="61" y="34"/>
                  </a:lnTo>
                  <a:lnTo>
                    <a:pt x="65" y="38"/>
                  </a:lnTo>
                  <a:lnTo>
                    <a:pt x="69" y="42"/>
                  </a:lnTo>
                  <a:lnTo>
                    <a:pt x="71" y="46"/>
                  </a:lnTo>
                  <a:lnTo>
                    <a:pt x="74" y="51"/>
                  </a:lnTo>
                  <a:lnTo>
                    <a:pt x="76" y="55"/>
                  </a:lnTo>
                  <a:lnTo>
                    <a:pt x="78" y="59"/>
                  </a:lnTo>
                  <a:lnTo>
                    <a:pt x="80" y="65"/>
                  </a:lnTo>
                  <a:lnTo>
                    <a:pt x="80" y="69"/>
                  </a:lnTo>
                  <a:lnTo>
                    <a:pt x="82" y="72"/>
                  </a:lnTo>
                  <a:lnTo>
                    <a:pt x="82" y="78"/>
                  </a:lnTo>
                  <a:lnTo>
                    <a:pt x="82" y="84"/>
                  </a:lnTo>
                  <a:lnTo>
                    <a:pt x="82" y="88"/>
                  </a:lnTo>
                  <a:lnTo>
                    <a:pt x="82" y="91"/>
                  </a:lnTo>
                  <a:lnTo>
                    <a:pt x="82" y="97"/>
                  </a:lnTo>
                  <a:lnTo>
                    <a:pt x="82" y="103"/>
                  </a:lnTo>
                  <a:lnTo>
                    <a:pt x="80" y="108"/>
                  </a:lnTo>
                  <a:lnTo>
                    <a:pt x="80" y="112"/>
                  </a:lnTo>
                  <a:lnTo>
                    <a:pt x="80" y="118"/>
                  </a:lnTo>
                  <a:lnTo>
                    <a:pt x="80" y="124"/>
                  </a:lnTo>
                  <a:lnTo>
                    <a:pt x="80" y="129"/>
                  </a:lnTo>
                  <a:lnTo>
                    <a:pt x="78" y="135"/>
                  </a:lnTo>
                  <a:lnTo>
                    <a:pt x="78" y="141"/>
                  </a:lnTo>
                  <a:lnTo>
                    <a:pt x="80" y="148"/>
                  </a:lnTo>
                  <a:lnTo>
                    <a:pt x="80" y="154"/>
                  </a:lnTo>
                  <a:lnTo>
                    <a:pt x="80" y="160"/>
                  </a:lnTo>
                  <a:lnTo>
                    <a:pt x="82" y="167"/>
                  </a:lnTo>
                  <a:lnTo>
                    <a:pt x="84" y="175"/>
                  </a:lnTo>
                  <a:lnTo>
                    <a:pt x="86" y="181"/>
                  </a:lnTo>
                  <a:lnTo>
                    <a:pt x="90" y="188"/>
                  </a:lnTo>
                  <a:lnTo>
                    <a:pt x="90" y="190"/>
                  </a:lnTo>
                  <a:lnTo>
                    <a:pt x="92" y="194"/>
                  </a:lnTo>
                  <a:lnTo>
                    <a:pt x="93" y="200"/>
                  </a:lnTo>
                  <a:lnTo>
                    <a:pt x="95" y="204"/>
                  </a:lnTo>
                  <a:lnTo>
                    <a:pt x="99" y="207"/>
                  </a:lnTo>
                  <a:lnTo>
                    <a:pt x="101" y="211"/>
                  </a:lnTo>
                  <a:lnTo>
                    <a:pt x="103" y="215"/>
                  </a:lnTo>
                  <a:lnTo>
                    <a:pt x="105" y="219"/>
                  </a:lnTo>
                  <a:lnTo>
                    <a:pt x="109" y="223"/>
                  </a:lnTo>
                  <a:lnTo>
                    <a:pt x="112" y="226"/>
                  </a:lnTo>
                  <a:lnTo>
                    <a:pt x="114" y="232"/>
                  </a:lnTo>
                  <a:lnTo>
                    <a:pt x="118" y="236"/>
                  </a:lnTo>
                  <a:lnTo>
                    <a:pt x="122" y="240"/>
                  </a:lnTo>
                  <a:lnTo>
                    <a:pt x="126" y="244"/>
                  </a:lnTo>
                  <a:lnTo>
                    <a:pt x="128" y="247"/>
                  </a:lnTo>
                  <a:lnTo>
                    <a:pt x="133" y="251"/>
                  </a:lnTo>
                  <a:lnTo>
                    <a:pt x="139" y="259"/>
                  </a:lnTo>
                  <a:lnTo>
                    <a:pt x="147" y="266"/>
                  </a:lnTo>
                  <a:lnTo>
                    <a:pt x="151" y="268"/>
                  </a:lnTo>
                  <a:lnTo>
                    <a:pt x="154" y="272"/>
                  </a:lnTo>
                  <a:lnTo>
                    <a:pt x="158" y="276"/>
                  </a:lnTo>
                  <a:lnTo>
                    <a:pt x="162" y="280"/>
                  </a:lnTo>
                  <a:lnTo>
                    <a:pt x="166" y="282"/>
                  </a:lnTo>
                  <a:lnTo>
                    <a:pt x="171" y="285"/>
                  </a:lnTo>
                  <a:lnTo>
                    <a:pt x="175" y="287"/>
                  </a:lnTo>
                  <a:lnTo>
                    <a:pt x="179" y="291"/>
                  </a:lnTo>
                  <a:lnTo>
                    <a:pt x="187" y="295"/>
                  </a:lnTo>
                  <a:lnTo>
                    <a:pt x="194" y="301"/>
                  </a:lnTo>
                  <a:lnTo>
                    <a:pt x="198" y="302"/>
                  </a:lnTo>
                  <a:lnTo>
                    <a:pt x="202" y="304"/>
                  </a:lnTo>
                  <a:lnTo>
                    <a:pt x="206" y="306"/>
                  </a:lnTo>
                  <a:lnTo>
                    <a:pt x="209" y="308"/>
                  </a:lnTo>
                  <a:lnTo>
                    <a:pt x="217" y="312"/>
                  </a:lnTo>
                  <a:lnTo>
                    <a:pt x="223" y="314"/>
                  </a:lnTo>
                  <a:lnTo>
                    <a:pt x="230" y="318"/>
                  </a:lnTo>
                  <a:lnTo>
                    <a:pt x="238" y="322"/>
                  </a:lnTo>
                  <a:lnTo>
                    <a:pt x="244" y="323"/>
                  </a:lnTo>
                  <a:lnTo>
                    <a:pt x="249" y="323"/>
                  </a:lnTo>
                  <a:lnTo>
                    <a:pt x="253" y="325"/>
                  </a:lnTo>
                  <a:lnTo>
                    <a:pt x="259" y="327"/>
                  </a:lnTo>
                  <a:lnTo>
                    <a:pt x="265" y="327"/>
                  </a:lnTo>
                  <a:lnTo>
                    <a:pt x="268" y="327"/>
                  </a:lnTo>
                  <a:lnTo>
                    <a:pt x="272" y="327"/>
                  </a:lnTo>
                  <a:lnTo>
                    <a:pt x="276" y="327"/>
                  </a:lnTo>
                  <a:lnTo>
                    <a:pt x="282" y="325"/>
                  </a:lnTo>
                  <a:lnTo>
                    <a:pt x="284" y="323"/>
                  </a:lnTo>
                  <a:lnTo>
                    <a:pt x="284" y="318"/>
                  </a:lnTo>
                  <a:lnTo>
                    <a:pt x="282" y="312"/>
                  </a:lnTo>
                  <a:lnTo>
                    <a:pt x="274" y="306"/>
                  </a:lnTo>
                  <a:lnTo>
                    <a:pt x="268" y="302"/>
                  </a:lnTo>
                  <a:lnTo>
                    <a:pt x="265" y="301"/>
                  </a:lnTo>
                  <a:lnTo>
                    <a:pt x="261" y="299"/>
                  </a:lnTo>
                  <a:lnTo>
                    <a:pt x="257" y="297"/>
                  </a:lnTo>
                  <a:lnTo>
                    <a:pt x="253" y="297"/>
                  </a:lnTo>
                  <a:lnTo>
                    <a:pt x="247" y="293"/>
                  </a:lnTo>
                  <a:lnTo>
                    <a:pt x="244" y="293"/>
                  </a:lnTo>
                  <a:lnTo>
                    <a:pt x="240" y="291"/>
                  </a:lnTo>
                  <a:lnTo>
                    <a:pt x="236" y="291"/>
                  </a:lnTo>
                  <a:lnTo>
                    <a:pt x="230" y="289"/>
                  </a:lnTo>
                  <a:lnTo>
                    <a:pt x="225" y="289"/>
                  </a:lnTo>
                  <a:lnTo>
                    <a:pt x="221" y="287"/>
                  </a:lnTo>
                  <a:lnTo>
                    <a:pt x="217" y="287"/>
                  </a:lnTo>
                  <a:lnTo>
                    <a:pt x="211" y="285"/>
                  </a:lnTo>
                  <a:lnTo>
                    <a:pt x="206" y="283"/>
                  </a:lnTo>
                  <a:lnTo>
                    <a:pt x="200" y="280"/>
                  </a:lnTo>
                  <a:lnTo>
                    <a:pt x="194" y="278"/>
                  </a:lnTo>
                  <a:lnTo>
                    <a:pt x="190" y="276"/>
                  </a:lnTo>
                  <a:lnTo>
                    <a:pt x="185" y="272"/>
                  </a:lnTo>
                  <a:lnTo>
                    <a:pt x="179" y="268"/>
                  </a:lnTo>
                  <a:lnTo>
                    <a:pt x="175" y="266"/>
                  </a:lnTo>
                  <a:lnTo>
                    <a:pt x="170" y="263"/>
                  </a:lnTo>
                  <a:lnTo>
                    <a:pt x="164" y="259"/>
                  </a:lnTo>
                  <a:lnTo>
                    <a:pt x="158" y="253"/>
                  </a:lnTo>
                  <a:lnTo>
                    <a:pt x="154" y="247"/>
                  </a:lnTo>
                  <a:lnTo>
                    <a:pt x="149" y="242"/>
                  </a:lnTo>
                  <a:lnTo>
                    <a:pt x="145" y="236"/>
                  </a:lnTo>
                  <a:lnTo>
                    <a:pt x="139" y="228"/>
                  </a:lnTo>
                  <a:lnTo>
                    <a:pt x="135" y="221"/>
                  </a:lnTo>
                  <a:lnTo>
                    <a:pt x="131" y="217"/>
                  </a:lnTo>
                  <a:lnTo>
                    <a:pt x="130" y="213"/>
                  </a:lnTo>
                  <a:lnTo>
                    <a:pt x="128" y="209"/>
                  </a:lnTo>
                  <a:lnTo>
                    <a:pt x="126" y="205"/>
                  </a:lnTo>
                  <a:lnTo>
                    <a:pt x="124" y="202"/>
                  </a:lnTo>
                  <a:lnTo>
                    <a:pt x="122" y="198"/>
                  </a:lnTo>
                  <a:lnTo>
                    <a:pt x="120" y="194"/>
                  </a:lnTo>
                  <a:lnTo>
                    <a:pt x="118" y="190"/>
                  </a:lnTo>
                  <a:lnTo>
                    <a:pt x="116" y="185"/>
                  </a:lnTo>
                  <a:lnTo>
                    <a:pt x="114" y="181"/>
                  </a:lnTo>
                  <a:lnTo>
                    <a:pt x="112" y="177"/>
                  </a:lnTo>
                  <a:lnTo>
                    <a:pt x="111" y="175"/>
                  </a:lnTo>
                  <a:lnTo>
                    <a:pt x="109" y="166"/>
                  </a:lnTo>
                  <a:lnTo>
                    <a:pt x="107" y="160"/>
                  </a:lnTo>
                  <a:lnTo>
                    <a:pt x="103" y="152"/>
                  </a:lnTo>
                  <a:lnTo>
                    <a:pt x="101" y="145"/>
                  </a:lnTo>
                  <a:lnTo>
                    <a:pt x="99" y="137"/>
                  </a:lnTo>
                  <a:lnTo>
                    <a:pt x="97" y="131"/>
                  </a:lnTo>
                  <a:lnTo>
                    <a:pt x="95" y="124"/>
                  </a:lnTo>
                  <a:lnTo>
                    <a:pt x="95" y="118"/>
                  </a:lnTo>
                  <a:lnTo>
                    <a:pt x="93" y="110"/>
                  </a:lnTo>
                  <a:lnTo>
                    <a:pt x="93" y="105"/>
                  </a:lnTo>
                  <a:lnTo>
                    <a:pt x="93" y="99"/>
                  </a:lnTo>
                  <a:lnTo>
                    <a:pt x="93" y="93"/>
                  </a:lnTo>
                  <a:lnTo>
                    <a:pt x="93" y="88"/>
                  </a:lnTo>
                  <a:lnTo>
                    <a:pt x="93" y="84"/>
                  </a:lnTo>
                  <a:lnTo>
                    <a:pt x="93" y="78"/>
                  </a:lnTo>
                  <a:lnTo>
                    <a:pt x="93" y="72"/>
                  </a:lnTo>
                  <a:lnTo>
                    <a:pt x="93" y="69"/>
                  </a:lnTo>
                  <a:lnTo>
                    <a:pt x="95" y="65"/>
                  </a:lnTo>
                  <a:lnTo>
                    <a:pt x="97" y="57"/>
                  </a:lnTo>
                  <a:lnTo>
                    <a:pt x="99" y="51"/>
                  </a:lnTo>
                  <a:lnTo>
                    <a:pt x="101" y="48"/>
                  </a:lnTo>
                  <a:lnTo>
                    <a:pt x="107" y="46"/>
                  </a:lnTo>
                  <a:lnTo>
                    <a:pt x="109" y="46"/>
                  </a:lnTo>
                  <a:lnTo>
                    <a:pt x="116" y="48"/>
                  </a:lnTo>
                  <a:lnTo>
                    <a:pt x="120" y="48"/>
                  </a:lnTo>
                  <a:lnTo>
                    <a:pt x="126" y="51"/>
                  </a:lnTo>
                  <a:lnTo>
                    <a:pt x="131" y="53"/>
                  </a:lnTo>
                  <a:lnTo>
                    <a:pt x="137" y="55"/>
                  </a:lnTo>
                  <a:lnTo>
                    <a:pt x="143" y="57"/>
                  </a:lnTo>
                  <a:lnTo>
                    <a:pt x="149" y="61"/>
                  </a:lnTo>
                  <a:lnTo>
                    <a:pt x="156" y="65"/>
                  </a:lnTo>
                  <a:lnTo>
                    <a:pt x="162" y="70"/>
                  </a:lnTo>
                  <a:lnTo>
                    <a:pt x="170" y="72"/>
                  </a:lnTo>
                  <a:lnTo>
                    <a:pt x="177" y="78"/>
                  </a:lnTo>
                  <a:lnTo>
                    <a:pt x="181" y="80"/>
                  </a:lnTo>
                  <a:lnTo>
                    <a:pt x="185" y="82"/>
                  </a:lnTo>
                  <a:lnTo>
                    <a:pt x="190" y="86"/>
                  </a:lnTo>
                  <a:lnTo>
                    <a:pt x="194" y="88"/>
                  </a:lnTo>
                  <a:lnTo>
                    <a:pt x="200" y="91"/>
                  </a:lnTo>
                  <a:lnTo>
                    <a:pt x="208" y="97"/>
                  </a:lnTo>
                  <a:lnTo>
                    <a:pt x="211" y="101"/>
                  </a:lnTo>
                  <a:lnTo>
                    <a:pt x="217" y="103"/>
                  </a:lnTo>
                  <a:lnTo>
                    <a:pt x="219" y="107"/>
                  </a:lnTo>
                  <a:lnTo>
                    <a:pt x="225" y="110"/>
                  </a:lnTo>
                  <a:lnTo>
                    <a:pt x="230" y="116"/>
                  </a:lnTo>
                  <a:lnTo>
                    <a:pt x="238" y="120"/>
                  </a:lnTo>
                  <a:lnTo>
                    <a:pt x="246" y="127"/>
                  </a:lnTo>
                  <a:lnTo>
                    <a:pt x="253" y="133"/>
                  </a:lnTo>
                  <a:lnTo>
                    <a:pt x="259" y="139"/>
                  </a:lnTo>
                  <a:lnTo>
                    <a:pt x="266" y="147"/>
                  </a:lnTo>
                  <a:lnTo>
                    <a:pt x="272" y="152"/>
                  </a:lnTo>
                  <a:lnTo>
                    <a:pt x="278" y="158"/>
                  </a:lnTo>
                  <a:lnTo>
                    <a:pt x="284" y="166"/>
                  </a:lnTo>
                  <a:lnTo>
                    <a:pt x="289" y="171"/>
                  </a:lnTo>
                  <a:lnTo>
                    <a:pt x="293" y="177"/>
                  </a:lnTo>
                  <a:lnTo>
                    <a:pt x="297" y="185"/>
                  </a:lnTo>
                  <a:lnTo>
                    <a:pt x="299" y="190"/>
                  </a:lnTo>
                  <a:lnTo>
                    <a:pt x="303" y="196"/>
                  </a:lnTo>
                  <a:lnTo>
                    <a:pt x="304" y="204"/>
                  </a:lnTo>
                  <a:lnTo>
                    <a:pt x="308" y="209"/>
                  </a:lnTo>
                  <a:lnTo>
                    <a:pt x="310" y="215"/>
                  </a:lnTo>
                  <a:lnTo>
                    <a:pt x="312" y="223"/>
                  </a:lnTo>
                  <a:lnTo>
                    <a:pt x="316" y="228"/>
                  </a:lnTo>
                  <a:lnTo>
                    <a:pt x="318" y="234"/>
                  </a:lnTo>
                  <a:lnTo>
                    <a:pt x="320" y="240"/>
                  </a:lnTo>
                  <a:lnTo>
                    <a:pt x="322" y="245"/>
                  </a:lnTo>
                  <a:lnTo>
                    <a:pt x="322" y="251"/>
                  </a:lnTo>
                  <a:lnTo>
                    <a:pt x="324" y="259"/>
                  </a:lnTo>
                  <a:lnTo>
                    <a:pt x="325" y="263"/>
                  </a:lnTo>
                  <a:lnTo>
                    <a:pt x="327" y="268"/>
                  </a:lnTo>
                  <a:lnTo>
                    <a:pt x="329" y="272"/>
                  </a:lnTo>
                  <a:lnTo>
                    <a:pt x="331" y="278"/>
                  </a:lnTo>
                  <a:lnTo>
                    <a:pt x="331" y="282"/>
                  </a:lnTo>
                  <a:lnTo>
                    <a:pt x="333" y="285"/>
                  </a:lnTo>
                  <a:lnTo>
                    <a:pt x="333" y="289"/>
                  </a:lnTo>
                  <a:lnTo>
                    <a:pt x="335" y="293"/>
                  </a:lnTo>
                  <a:lnTo>
                    <a:pt x="337" y="299"/>
                  </a:lnTo>
                  <a:lnTo>
                    <a:pt x="341" y="302"/>
                  </a:lnTo>
                  <a:lnTo>
                    <a:pt x="344" y="304"/>
                  </a:lnTo>
                  <a:lnTo>
                    <a:pt x="348" y="304"/>
                  </a:lnTo>
                  <a:lnTo>
                    <a:pt x="352" y="302"/>
                  </a:lnTo>
                  <a:lnTo>
                    <a:pt x="356" y="299"/>
                  </a:lnTo>
                  <a:lnTo>
                    <a:pt x="356" y="299"/>
                  </a:lnTo>
                  <a:close/>
                </a:path>
              </a:pathLst>
            </a:custGeom>
            <a:solidFill>
              <a:srgbClr val="173B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62" name="Freeform 22"/>
            <p:cNvSpPr>
              <a:spLocks/>
            </p:cNvSpPr>
            <p:nvPr/>
          </p:nvSpPr>
          <p:spPr bwMode="auto">
            <a:xfrm>
              <a:off x="3629" y="3139"/>
              <a:ext cx="103" cy="324"/>
            </a:xfrm>
            <a:custGeom>
              <a:avLst/>
              <a:gdLst/>
              <a:ahLst/>
              <a:cxnLst>
                <a:cxn ang="0">
                  <a:pos x="68" y="47"/>
                </a:cxn>
                <a:cxn ang="0">
                  <a:pos x="46" y="74"/>
                </a:cxn>
                <a:cxn ang="0">
                  <a:pos x="34" y="93"/>
                </a:cxn>
                <a:cxn ang="0">
                  <a:pos x="25" y="108"/>
                </a:cxn>
                <a:cxn ang="0">
                  <a:pos x="17" y="125"/>
                </a:cxn>
                <a:cxn ang="0">
                  <a:pos x="11" y="144"/>
                </a:cxn>
                <a:cxn ang="0">
                  <a:pos x="6" y="165"/>
                </a:cxn>
                <a:cxn ang="0">
                  <a:pos x="2" y="186"/>
                </a:cxn>
                <a:cxn ang="0">
                  <a:pos x="0" y="207"/>
                </a:cxn>
                <a:cxn ang="0">
                  <a:pos x="0" y="230"/>
                </a:cxn>
                <a:cxn ang="0">
                  <a:pos x="0" y="253"/>
                </a:cxn>
                <a:cxn ang="0">
                  <a:pos x="2" y="279"/>
                </a:cxn>
                <a:cxn ang="0">
                  <a:pos x="8" y="304"/>
                </a:cxn>
                <a:cxn ang="0">
                  <a:pos x="13" y="331"/>
                </a:cxn>
                <a:cxn ang="0">
                  <a:pos x="21" y="359"/>
                </a:cxn>
                <a:cxn ang="0">
                  <a:pos x="29" y="388"/>
                </a:cxn>
                <a:cxn ang="0">
                  <a:pos x="36" y="416"/>
                </a:cxn>
                <a:cxn ang="0">
                  <a:pos x="46" y="445"/>
                </a:cxn>
                <a:cxn ang="0">
                  <a:pos x="53" y="473"/>
                </a:cxn>
                <a:cxn ang="0">
                  <a:pos x="61" y="500"/>
                </a:cxn>
                <a:cxn ang="0">
                  <a:pos x="70" y="526"/>
                </a:cxn>
                <a:cxn ang="0">
                  <a:pos x="80" y="549"/>
                </a:cxn>
                <a:cxn ang="0">
                  <a:pos x="87" y="572"/>
                </a:cxn>
                <a:cxn ang="0">
                  <a:pos x="97" y="593"/>
                </a:cxn>
                <a:cxn ang="0">
                  <a:pos x="106" y="608"/>
                </a:cxn>
                <a:cxn ang="0">
                  <a:pos x="125" y="633"/>
                </a:cxn>
                <a:cxn ang="0">
                  <a:pos x="146" y="644"/>
                </a:cxn>
                <a:cxn ang="0">
                  <a:pos x="167" y="639"/>
                </a:cxn>
                <a:cxn ang="0">
                  <a:pos x="177" y="622"/>
                </a:cxn>
                <a:cxn ang="0">
                  <a:pos x="181" y="599"/>
                </a:cxn>
                <a:cxn ang="0">
                  <a:pos x="184" y="572"/>
                </a:cxn>
                <a:cxn ang="0">
                  <a:pos x="184" y="538"/>
                </a:cxn>
                <a:cxn ang="0">
                  <a:pos x="182" y="502"/>
                </a:cxn>
                <a:cxn ang="0">
                  <a:pos x="181" y="460"/>
                </a:cxn>
                <a:cxn ang="0">
                  <a:pos x="179" y="420"/>
                </a:cxn>
                <a:cxn ang="0">
                  <a:pos x="177" y="374"/>
                </a:cxn>
                <a:cxn ang="0">
                  <a:pos x="173" y="331"/>
                </a:cxn>
                <a:cxn ang="0">
                  <a:pos x="171" y="287"/>
                </a:cxn>
                <a:cxn ang="0">
                  <a:pos x="171" y="245"/>
                </a:cxn>
                <a:cxn ang="0">
                  <a:pos x="171" y="205"/>
                </a:cxn>
                <a:cxn ang="0">
                  <a:pos x="173" y="169"/>
                </a:cxn>
                <a:cxn ang="0">
                  <a:pos x="179" y="137"/>
                </a:cxn>
                <a:cxn ang="0">
                  <a:pos x="188" y="110"/>
                </a:cxn>
                <a:cxn ang="0">
                  <a:pos x="196" y="87"/>
                </a:cxn>
                <a:cxn ang="0">
                  <a:pos x="201" y="68"/>
                </a:cxn>
                <a:cxn ang="0">
                  <a:pos x="205" y="51"/>
                </a:cxn>
                <a:cxn ang="0">
                  <a:pos x="203" y="28"/>
                </a:cxn>
                <a:cxn ang="0">
                  <a:pos x="194" y="9"/>
                </a:cxn>
                <a:cxn ang="0">
                  <a:pos x="177" y="1"/>
                </a:cxn>
                <a:cxn ang="0">
                  <a:pos x="156" y="0"/>
                </a:cxn>
                <a:cxn ang="0">
                  <a:pos x="131" y="5"/>
                </a:cxn>
                <a:cxn ang="0">
                  <a:pos x="106" y="17"/>
                </a:cxn>
                <a:cxn ang="0">
                  <a:pos x="89" y="30"/>
                </a:cxn>
              </a:cxnLst>
              <a:rect l="0" t="0" r="r" b="b"/>
              <a:pathLst>
                <a:path w="205" h="646">
                  <a:moveTo>
                    <a:pt x="89" y="30"/>
                  </a:moveTo>
                  <a:lnTo>
                    <a:pt x="82" y="36"/>
                  </a:lnTo>
                  <a:lnTo>
                    <a:pt x="74" y="41"/>
                  </a:lnTo>
                  <a:lnTo>
                    <a:pt x="68" y="47"/>
                  </a:lnTo>
                  <a:lnTo>
                    <a:pt x="63" y="53"/>
                  </a:lnTo>
                  <a:lnTo>
                    <a:pt x="57" y="59"/>
                  </a:lnTo>
                  <a:lnTo>
                    <a:pt x="51" y="66"/>
                  </a:lnTo>
                  <a:lnTo>
                    <a:pt x="46" y="74"/>
                  </a:lnTo>
                  <a:lnTo>
                    <a:pt x="42" y="81"/>
                  </a:lnTo>
                  <a:lnTo>
                    <a:pt x="38" y="83"/>
                  </a:lnTo>
                  <a:lnTo>
                    <a:pt x="36" y="87"/>
                  </a:lnTo>
                  <a:lnTo>
                    <a:pt x="34" y="93"/>
                  </a:lnTo>
                  <a:lnTo>
                    <a:pt x="32" y="97"/>
                  </a:lnTo>
                  <a:lnTo>
                    <a:pt x="29" y="100"/>
                  </a:lnTo>
                  <a:lnTo>
                    <a:pt x="27" y="104"/>
                  </a:lnTo>
                  <a:lnTo>
                    <a:pt x="25" y="108"/>
                  </a:lnTo>
                  <a:lnTo>
                    <a:pt x="23" y="114"/>
                  </a:lnTo>
                  <a:lnTo>
                    <a:pt x="21" y="118"/>
                  </a:lnTo>
                  <a:lnTo>
                    <a:pt x="19" y="121"/>
                  </a:lnTo>
                  <a:lnTo>
                    <a:pt x="17" y="125"/>
                  </a:lnTo>
                  <a:lnTo>
                    <a:pt x="15" y="131"/>
                  </a:lnTo>
                  <a:lnTo>
                    <a:pt x="13" y="135"/>
                  </a:lnTo>
                  <a:lnTo>
                    <a:pt x="13" y="140"/>
                  </a:lnTo>
                  <a:lnTo>
                    <a:pt x="11" y="144"/>
                  </a:lnTo>
                  <a:lnTo>
                    <a:pt x="9" y="150"/>
                  </a:lnTo>
                  <a:lnTo>
                    <a:pt x="8" y="154"/>
                  </a:lnTo>
                  <a:lnTo>
                    <a:pt x="8" y="159"/>
                  </a:lnTo>
                  <a:lnTo>
                    <a:pt x="6" y="165"/>
                  </a:lnTo>
                  <a:lnTo>
                    <a:pt x="6" y="171"/>
                  </a:lnTo>
                  <a:lnTo>
                    <a:pt x="4" y="175"/>
                  </a:lnTo>
                  <a:lnTo>
                    <a:pt x="4" y="180"/>
                  </a:lnTo>
                  <a:lnTo>
                    <a:pt x="2" y="186"/>
                  </a:lnTo>
                  <a:lnTo>
                    <a:pt x="2" y="192"/>
                  </a:lnTo>
                  <a:lnTo>
                    <a:pt x="0" y="196"/>
                  </a:lnTo>
                  <a:lnTo>
                    <a:pt x="0" y="201"/>
                  </a:lnTo>
                  <a:lnTo>
                    <a:pt x="0" y="207"/>
                  </a:lnTo>
                  <a:lnTo>
                    <a:pt x="0" y="213"/>
                  </a:lnTo>
                  <a:lnTo>
                    <a:pt x="0" y="218"/>
                  </a:lnTo>
                  <a:lnTo>
                    <a:pt x="0" y="224"/>
                  </a:lnTo>
                  <a:lnTo>
                    <a:pt x="0" y="230"/>
                  </a:lnTo>
                  <a:lnTo>
                    <a:pt x="0" y="235"/>
                  </a:lnTo>
                  <a:lnTo>
                    <a:pt x="0" y="241"/>
                  </a:lnTo>
                  <a:lnTo>
                    <a:pt x="0" y="247"/>
                  </a:lnTo>
                  <a:lnTo>
                    <a:pt x="0" y="253"/>
                  </a:lnTo>
                  <a:lnTo>
                    <a:pt x="0" y="260"/>
                  </a:lnTo>
                  <a:lnTo>
                    <a:pt x="0" y="266"/>
                  </a:lnTo>
                  <a:lnTo>
                    <a:pt x="2" y="274"/>
                  </a:lnTo>
                  <a:lnTo>
                    <a:pt x="2" y="279"/>
                  </a:lnTo>
                  <a:lnTo>
                    <a:pt x="4" y="285"/>
                  </a:lnTo>
                  <a:lnTo>
                    <a:pt x="6" y="291"/>
                  </a:lnTo>
                  <a:lnTo>
                    <a:pt x="6" y="298"/>
                  </a:lnTo>
                  <a:lnTo>
                    <a:pt x="8" y="304"/>
                  </a:lnTo>
                  <a:lnTo>
                    <a:pt x="9" y="312"/>
                  </a:lnTo>
                  <a:lnTo>
                    <a:pt x="9" y="317"/>
                  </a:lnTo>
                  <a:lnTo>
                    <a:pt x="11" y="325"/>
                  </a:lnTo>
                  <a:lnTo>
                    <a:pt x="13" y="331"/>
                  </a:lnTo>
                  <a:lnTo>
                    <a:pt x="15" y="340"/>
                  </a:lnTo>
                  <a:lnTo>
                    <a:pt x="17" y="346"/>
                  </a:lnTo>
                  <a:lnTo>
                    <a:pt x="19" y="353"/>
                  </a:lnTo>
                  <a:lnTo>
                    <a:pt x="21" y="359"/>
                  </a:lnTo>
                  <a:lnTo>
                    <a:pt x="23" y="367"/>
                  </a:lnTo>
                  <a:lnTo>
                    <a:pt x="25" y="374"/>
                  </a:lnTo>
                  <a:lnTo>
                    <a:pt x="27" y="380"/>
                  </a:lnTo>
                  <a:lnTo>
                    <a:pt x="29" y="388"/>
                  </a:lnTo>
                  <a:lnTo>
                    <a:pt x="30" y="395"/>
                  </a:lnTo>
                  <a:lnTo>
                    <a:pt x="32" y="401"/>
                  </a:lnTo>
                  <a:lnTo>
                    <a:pt x="34" y="410"/>
                  </a:lnTo>
                  <a:lnTo>
                    <a:pt x="36" y="416"/>
                  </a:lnTo>
                  <a:lnTo>
                    <a:pt x="38" y="424"/>
                  </a:lnTo>
                  <a:lnTo>
                    <a:pt x="40" y="431"/>
                  </a:lnTo>
                  <a:lnTo>
                    <a:pt x="42" y="439"/>
                  </a:lnTo>
                  <a:lnTo>
                    <a:pt x="46" y="445"/>
                  </a:lnTo>
                  <a:lnTo>
                    <a:pt x="48" y="452"/>
                  </a:lnTo>
                  <a:lnTo>
                    <a:pt x="49" y="460"/>
                  </a:lnTo>
                  <a:lnTo>
                    <a:pt x="51" y="466"/>
                  </a:lnTo>
                  <a:lnTo>
                    <a:pt x="53" y="473"/>
                  </a:lnTo>
                  <a:lnTo>
                    <a:pt x="55" y="479"/>
                  </a:lnTo>
                  <a:lnTo>
                    <a:pt x="57" y="487"/>
                  </a:lnTo>
                  <a:lnTo>
                    <a:pt x="59" y="494"/>
                  </a:lnTo>
                  <a:lnTo>
                    <a:pt x="61" y="500"/>
                  </a:lnTo>
                  <a:lnTo>
                    <a:pt x="65" y="507"/>
                  </a:lnTo>
                  <a:lnTo>
                    <a:pt x="67" y="513"/>
                  </a:lnTo>
                  <a:lnTo>
                    <a:pt x="68" y="521"/>
                  </a:lnTo>
                  <a:lnTo>
                    <a:pt x="70" y="526"/>
                  </a:lnTo>
                  <a:lnTo>
                    <a:pt x="72" y="532"/>
                  </a:lnTo>
                  <a:lnTo>
                    <a:pt x="74" y="538"/>
                  </a:lnTo>
                  <a:lnTo>
                    <a:pt x="78" y="546"/>
                  </a:lnTo>
                  <a:lnTo>
                    <a:pt x="80" y="549"/>
                  </a:lnTo>
                  <a:lnTo>
                    <a:pt x="82" y="557"/>
                  </a:lnTo>
                  <a:lnTo>
                    <a:pt x="84" y="561"/>
                  </a:lnTo>
                  <a:lnTo>
                    <a:pt x="86" y="566"/>
                  </a:lnTo>
                  <a:lnTo>
                    <a:pt x="87" y="572"/>
                  </a:lnTo>
                  <a:lnTo>
                    <a:pt x="91" y="578"/>
                  </a:lnTo>
                  <a:lnTo>
                    <a:pt x="93" y="582"/>
                  </a:lnTo>
                  <a:lnTo>
                    <a:pt x="95" y="587"/>
                  </a:lnTo>
                  <a:lnTo>
                    <a:pt x="97" y="593"/>
                  </a:lnTo>
                  <a:lnTo>
                    <a:pt x="101" y="597"/>
                  </a:lnTo>
                  <a:lnTo>
                    <a:pt x="103" y="601"/>
                  </a:lnTo>
                  <a:lnTo>
                    <a:pt x="105" y="604"/>
                  </a:lnTo>
                  <a:lnTo>
                    <a:pt x="106" y="608"/>
                  </a:lnTo>
                  <a:lnTo>
                    <a:pt x="110" y="614"/>
                  </a:lnTo>
                  <a:lnTo>
                    <a:pt x="114" y="620"/>
                  </a:lnTo>
                  <a:lnTo>
                    <a:pt x="120" y="627"/>
                  </a:lnTo>
                  <a:lnTo>
                    <a:pt x="125" y="633"/>
                  </a:lnTo>
                  <a:lnTo>
                    <a:pt x="131" y="637"/>
                  </a:lnTo>
                  <a:lnTo>
                    <a:pt x="135" y="641"/>
                  </a:lnTo>
                  <a:lnTo>
                    <a:pt x="141" y="644"/>
                  </a:lnTo>
                  <a:lnTo>
                    <a:pt x="146" y="644"/>
                  </a:lnTo>
                  <a:lnTo>
                    <a:pt x="152" y="646"/>
                  </a:lnTo>
                  <a:lnTo>
                    <a:pt x="158" y="644"/>
                  </a:lnTo>
                  <a:lnTo>
                    <a:pt x="163" y="644"/>
                  </a:lnTo>
                  <a:lnTo>
                    <a:pt x="167" y="639"/>
                  </a:lnTo>
                  <a:lnTo>
                    <a:pt x="171" y="633"/>
                  </a:lnTo>
                  <a:lnTo>
                    <a:pt x="173" y="629"/>
                  </a:lnTo>
                  <a:lnTo>
                    <a:pt x="175" y="625"/>
                  </a:lnTo>
                  <a:lnTo>
                    <a:pt x="177" y="622"/>
                  </a:lnTo>
                  <a:lnTo>
                    <a:pt x="179" y="618"/>
                  </a:lnTo>
                  <a:lnTo>
                    <a:pt x="179" y="610"/>
                  </a:lnTo>
                  <a:lnTo>
                    <a:pt x="181" y="604"/>
                  </a:lnTo>
                  <a:lnTo>
                    <a:pt x="181" y="599"/>
                  </a:lnTo>
                  <a:lnTo>
                    <a:pt x="182" y="593"/>
                  </a:lnTo>
                  <a:lnTo>
                    <a:pt x="182" y="585"/>
                  </a:lnTo>
                  <a:lnTo>
                    <a:pt x="182" y="580"/>
                  </a:lnTo>
                  <a:lnTo>
                    <a:pt x="184" y="572"/>
                  </a:lnTo>
                  <a:lnTo>
                    <a:pt x="184" y="565"/>
                  </a:lnTo>
                  <a:lnTo>
                    <a:pt x="184" y="555"/>
                  </a:lnTo>
                  <a:lnTo>
                    <a:pt x="184" y="547"/>
                  </a:lnTo>
                  <a:lnTo>
                    <a:pt x="184" y="538"/>
                  </a:lnTo>
                  <a:lnTo>
                    <a:pt x="184" y="530"/>
                  </a:lnTo>
                  <a:lnTo>
                    <a:pt x="184" y="521"/>
                  </a:lnTo>
                  <a:lnTo>
                    <a:pt x="184" y="511"/>
                  </a:lnTo>
                  <a:lnTo>
                    <a:pt x="182" y="502"/>
                  </a:lnTo>
                  <a:lnTo>
                    <a:pt x="182" y="492"/>
                  </a:lnTo>
                  <a:lnTo>
                    <a:pt x="182" y="481"/>
                  </a:lnTo>
                  <a:lnTo>
                    <a:pt x="182" y="471"/>
                  </a:lnTo>
                  <a:lnTo>
                    <a:pt x="181" y="460"/>
                  </a:lnTo>
                  <a:lnTo>
                    <a:pt x="181" y="450"/>
                  </a:lnTo>
                  <a:lnTo>
                    <a:pt x="181" y="441"/>
                  </a:lnTo>
                  <a:lnTo>
                    <a:pt x="179" y="429"/>
                  </a:lnTo>
                  <a:lnTo>
                    <a:pt x="179" y="420"/>
                  </a:lnTo>
                  <a:lnTo>
                    <a:pt x="179" y="409"/>
                  </a:lnTo>
                  <a:lnTo>
                    <a:pt x="177" y="397"/>
                  </a:lnTo>
                  <a:lnTo>
                    <a:pt x="177" y="386"/>
                  </a:lnTo>
                  <a:lnTo>
                    <a:pt x="177" y="374"/>
                  </a:lnTo>
                  <a:lnTo>
                    <a:pt x="175" y="365"/>
                  </a:lnTo>
                  <a:lnTo>
                    <a:pt x="175" y="353"/>
                  </a:lnTo>
                  <a:lnTo>
                    <a:pt x="173" y="342"/>
                  </a:lnTo>
                  <a:lnTo>
                    <a:pt x="173" y="331"/>
                  </a:lnTo>
                  <a:lnTo>
                    <a:pt x="173" y="321"/>
                  </a:lnTo>
                  <a:lnTo>
                    <a:pt x="173" y="310"/>
                  </a:lnTo>
                  <a:lnTo>
                    <a:pt x="171" y="298"/>
                  </a:lnTo>
                  <a:lnTo>
                    <a:pt x="171" y="287"/>
                  </a:lnTo>
                  <a:lnTo>
                    <a:pt x="171" y="277"/>
                  </a:lnTo>
                  <a:lnTo>
                    <a:pt x="171" y="266"/>
                  </a:lnTo>
                  <a:lnTo>
                    <a:pt x="171" y="254"/>
                  </a:lnTo>
                  <a:lnTo>
                    <a:pt x="171" y="245"/>
                  </a:lnTo>
                  <a:lnTo>
                    <a:pt x="171" y="235"/>
                  </a:lnTo>
                  <a:lnTo>
                    <a:pt x="171" y="224"/>
                  </a:lnTo>
                  <a:lnTo>
                    <a:pt x="171" y="215"/>
                  </a:lnTo>
                  <a:lnTo>
                    <a:pt x="171" y="205"/>
                  </a:lnTo>
                  <a:lnTo>
                    <a:pt x="171" y="196"/>
                  </a:lnTo>
                  <a:lnTo>
                    <a:pt x="171" y="186"/>
                  </a:lnTo>
                  <a:lnTo>
                    <a:pt x="173" y="176"/>
                  </a:lnTo>
                  <a:lnTo>
                    <a:pt x="173" y="169"/>
                  </a:lnTo>
                  <a:lnTo>
                    <a:pt x="175" y="159"/>
                  </a:lnTo>
                  <a:lnTo>
                    <a:pt x="177" y="152"/>
                  </a:lnTo>
                  <a:lnTo>
                    <a:pt x="177" y="144"/>
                  </a:lnTo>
                  <a:lnTo>
                    <a:pt x="179" y="137"/>
                  </a:lnTo>
                  <a:lnTo>
                    <a:pt x="182" y="129"/>
                  </a:lnTo>
                  <a:lnTo>
                    <a:pt x="182" y="121"/>
                  </a:lnTo>
                  <a:lnTo>
                    <a:pt x="184" y="116"/>
                  </a:lnTo>
                  <a:lnTo>
                    <a:pt x="188" y="110"/>
                  </a:lnTo>
                  <a:lnTo>
                    <a:pt x="190" y="104"/>
                  </a:lnTo>
                  <a:lnTo>
                    <a:pt x="192" y="98"/>
                  </a:lnTo>
                  <a:lnTo>
                    <a:pt x="194" y="93"/>
                  </a:lnTo>
                  <a:lnTo>
                    <a:pt x="196" y="87"/>
                  </a:lnTo>
                  <a:lnTo>
                    <a:pt x="198" y="81"/>
                  </a:lnTo>
                  <a:lnTo>
                    <a:pt x="200" y="78"/>
                  </a:lnTo>
                  <a:lnTo>
                    <a:pt x="201" y="72"/>
                  </a:lnTo>
                  <a:lnTo>
                    <a:pt x="201" y="68"/>
                  </a:lnTo>
                  <a:lnTo>
                    <a:pt x="203" y="64"/>
                  </a:lnTo>
                  <a:lnTo>
                    <a:pt x="203" y="59"/>
                  </a:lnTo>
                  <a:lnTo>
                    <a:pt x="203" y="55"/>
                  </a:lnTo>
                  <a:lnTo>
                    <a:pt x="205" y="51"/>
                  </a:lnTo>
                  <a:lnTo>
                    <a:pt x="205" y="47"/>
                  </a:lnTo>
                  <a:lnTo>
                    <a:pt x="205" y="40"/>
                  </a:lnTo>
                  <a:lnTo>
                    <a:pt x="205" y="34"/>
                  </a:lnTo>
                  <a:lnTo>
                    <a:pt x="203" y="28"/>
                  </a:lnTo>
                  <a:lnTo>
                    <a:pt x="201" y="22"/>
                  </a:lnTo>
                  <a:lnTo>
                    <a:pt x="200" y="17"/>
                  </a:lnTo>
                  <a:lnTo>
                    <a:pt x="198" y="13"/>
                  </a:lnTo>
                  <a:lnTo>
                    <a:pt x="194" y="9"/>
                  </a:lnTo>
                  <a:lnTo>
                    <a:pt x="190" y="7"/>
                  </a:lnTo>
                  <a:lnTo>
                    <a:pt x="186" y="5"/>
                  </a:lnTo>
                  <a:lnTo>
                    <a:pt x="182" y="3"/>
                  </a:lnTo>
                  <a:lnTo>
                    <a:pt x="177" y="1"/>
                  </a:lnTo>
                  <a:lnTo>
                    <a:pt x="171" y="1"/>
                  </a:lnTo>
                  <a:lnTo>
                    <a:pt x="165" y="0"/>
                  </a:lnTo>
                  <a:lnTo>
                    <a:pt x="162" y="0"/>
                  </a:lnTo>
                  <a:lnTo>
                    <a:pt x="156" y="0"/>
                  </a:lnTo>
                  <a:lnTo>
                    <a:pt x="150" y="1"/>
                  </a:lnTo>
                  <a:lnTo>
                    <a:pt x="144" y="1"/>
                  </a:lnTo>
                  <a:lnTo>
                    <a:pt x="139" y="3"/>
                  </a:lnTo>
                  <a:lnTo>
                    <a:pt x="131" y="5"/>
                  </a:lnTo>
                  <a:lnTo>
                    <a:pt x="125" y="7"/>
                  </a:lnTo>
                  <a:lnTo>
                    <a:pt x="120" y="11"/>
                  </a:lnTo>
                  <a:lnTo>
                    <a:pt x="112" y="13"/>
                  </a:lnTo>
                  <a:lnTo>
                    <a:pt x="106" y="17"/>
                  </a:lnTo>
                  <a:lnTo>
                    <a:pt x="101" y="21"/>
                  </a:lnTo>
                  <a:lnTo>
                    <a:pt x="95" y="24"/>
                  </a:lnTo>
                  <a:lnTo>
                    <a:pt x="89" y="30"/>
                  </a:lnTo>
                  <a:lnTo>
                    <a:pt x="89" y="30"/>
                  </a:lnTo>
                  <a:close/>
                </a:path>
              </a:pathLst>
            </a:custGeom>
            <a:solidFill>
              <a:srgbClr val="FF6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5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40" grpId="0" animBg="1"/>
      <p:bldP spid="41" grpId="0" animBg="1"/>
      <p:bldP spid="42" grpId="0" animBg="1"/>
      <p:bldP spid="43" grpId="0"/>
      <p:bldP spid="4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Skupina 38"/>
          <p:cNvGrpSpPr/>
          <p:nvPr/>
        </p:nvGrpSpPr>
        <p:grpSpPr>
          <a:xfrm>
            <a:off x="6948264" y="2060848"/>
            <a:ext cx="792088" cy="1440160"/>
            <a:chOff x="6948264" y="2060848"/>
            <a:chExt cx="792088" cy="1440160"/>
          </a:xfrm>
        </p:grpSpPr>
        <p:sp>
          <p:nvSpPr>
            <p:cNvPr id="15" name="Obdélník 14"/>
            <p:cNvSpPr/>
            <p:nvPr/>
          </p:nvSpPr>
          <p:spPr>
            <a:xfrm>
              <a:off x="6948264" y="206084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6948264" y="278092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" name="Skupina 37"/>
          <p:cNvGrpSpPr/>
          <p:nvPr/>
        </p:nvGrpSpPr>
        <p:grpSpPr>
          <a:xfrm>
            <a:off x="6156176" y="2060848"/>
            <a:ext cx="792088" cy="1440160"/>
            <a:chOff x="6156176" y="2060848"/>
            <a:chExt cx="792088" cy="1440160"/>
          </a:xfrm>
          <a:solidFill>
            <a:srgbClr val="663300"/>
          </a:solidFill>
        </p:grpSpPr>
        <p:sp>
          <p:nvSpPr>
            <p:cNvPr id="16" name="Obdélník 15"/>
            <p:cNvSpPr/>
            <p:nvPr/>
          </p:nvSpPr>
          <p:spPr>
            <a:xfrm>
              <a:off x="6156176" y="2060848"/>
              <a:ext cx="792088" cy="7200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6156176" y="2780928"/>
              <a:ext cx="792088" cy="7200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" name="Skupina 36"/>
          <p:cNvGrpSpPr/>
          <p:nvPr/>
        </p:nvGrpSpPr>
        <p:grpSpPr>
          <a:xfrm>
            <a:off x="5364088" y="2060848"/>
            <a:ext cx="792088" cy="1440160"/>
            <a:chOff x="5364088" y="2060848"/>
            <a:chExt cx="792088" cy="1440160"/>
          </a:xfrm>
        </p:grpSpPr>
        <p:sp>
          <p:nvSpPr>
            <p:cNvPr id="11" name="Obdélník 10"/>
            <p:cNvSpPr/>
            <p:nvPr/>
          </p:nvSpPr>
          <p:spPr>
            <a:xfrm>
              <a:off x="5364088" y="206084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5364088" y="278092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" name="Skupina 34"/>
          <p:cNvGrpSpPr/>
          <p:nvPr/>
        </p:nvGrpSpPr>
        <p:grpSpPr>
          <a:xfrm>
            <a:off x="4572000" y="2060848"/>
            <a:ext cx="792088" cy="1440160"/>
            <a:chOff x="4572000" y="2060848"/>
            <a:chExt cx="792088" cy="1440160"/>
          </a:xfrm>
        </p:grpSpPr>
        <p:sp>
          <p:nvSpPr>
            <p:cNvPr id="12" name="Obdélník 11"/>
            <p:cNvSpPr/>
            <p:nvPr/>
          </p:nvSpPr>
          <p:spPr>
            <a:xfrm>
              <a:off x="4572000" y="206084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4572000" y="278092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13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1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rgbClr val="FF66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rgbClr val="FF66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r>
              <a:rPr lang="en-GB" i="1" dirty="0" smtClean="0">
                <a:solidFill>
                  <a:srgbClr val="009900"/>
                </a:solidFill>
              </a:rPr>
              <a:t>Fill in the grid.</a:t>
            </a:r>
            <a:endParaRPr lang="en-GB" i="1" dirty="0">
              <a:solidFill>
                <a:srgbClr val="009900"/>
              </a:solidFill>
            </a:endParaRPr>
          </a:p>
        </p:txBody>
      </p:sp>
      <p:grpSp>
        <p:nvGrpSpPr>
          <p:cNvPr id="18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9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0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36" name="TextovéPole 35"/>
          <p:cNvSpPr txBox="1"/>
          <p:nvPr/>
        </p:nvSpPr>
        <p:spPr>
          <a:xfrm flipH="1">
            <a:off x="1043608" y="4077072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 nice dress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923928" y="4941168"/>
            <a:ext cx="407484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!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923928" y="5733256"/>
            <a:ext cx="432048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923928" y="4077072"/>
            <a:ext cx="432048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1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  <a:solidFill>
            <a:srgbClr val="00B050"/>
          </a:solidFill>
        </p:grpSpPr>
        <p:sp>
          <p:nvSpPr>
            <p:cNvPr id="10" name="Obdélník 9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3" name="TextovéPole 42"/>
          <p:cNvSpPr txBox="1"/>
          <p:nvPr/>
        </p:nvSpPr>
        <p:spPr>
          <a:xfrm flipH="1">
            <a:off x="1043608" y="4941168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 nice a dress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 flipH="1">
            <a:off x="1043608" y="573325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dress nice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9" name="Skupina 44"/>
          <p:cNvGrpSpPr/>
          <p:nvPr/>
        </p:nvGrpSpPr>
        <p:grpSpPr>
          <a:xfrm>
            <a:off x="7740352" y="2060848"/>
            <a:ext cx="792088" cy="1440160"/>
            <a:chOff x="7740352" y="2060848"/>
            <a:chExt cx="792088" cy="1440160"/>
          </a:xfrm>
        </p:grpSpPr>
        <p:sp>
          <p:nvSpPr>
            <p:cNvPr id="17" name="Obdélník 16"/>
            <p:cNvSpPr/>
            <p:nvPr/>
          </p:nvSpPr>
          <p:spPr>
            <a:xfrm>
              <a:off x="7740352" y="206084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3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7740352" y="278092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pic>
        <p:nvPicPr>
          <p:cNvPr id="11267" name="Picture 3" descr="C:\Documents and Settings\MojePC\Local Settings\Temporary Internet Files\Content.IE5\8RJK3VEX\MC9001134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3933056"/>
            <a:ext cx="1316094" cy="23850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40" grpId="0" animBg="1"/>
      <p:bldP spid="41" grpId="0" animBg="1"/>
      <p:bldP spid="42" grpId="0" animBg="1"/>
      <p:bldP spid="43" grpId="0"/>
      <p:bldP spid="4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Skupina 36"/>
          <p:cNvGrpSpPr/>
          <p:nvPr/>
        </p:nvGrpSpPr>
        <p:grpSpPr>
          <a:xfrm>
            <a:off x="611560" y="2492896"/>
            <a:ext cx="7920880" cy="1440160"/>
            <a:chOff x="611560" y="2060848"/>
            <a:chExt cx="7920880" cy="1440160"/>
          </a:xfrm>
        </p:grpSpPr>
        <p:sp>
          <p:nvSpPr>
            <p:cNvPr id="38" name="Obdélník 3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5364088" y="206084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4572000" y="206084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3" name="Obdélník 4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6948264" y="206084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6156176" y="206084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7740352" y="206084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5364088" y="278092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4572000" y="278092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3" name="Obdélník 52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6948264" y="278092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6156176" y="278092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7740352" y="278092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>
                <a:solidFill>
                  <a:srgbClr val="009900"/>
                </a:solidFill>
              </a:rPr>
              <a:t>Check your answers:</a:t>
            </a:r>
            <a:endParaRPr lang="en-GB" i="1" dirty="0">
              <a:solidFill>
                <a:srgbClr val="009900"/>
              </a:solidFill>
            </a:endParaRPr>
          </a:p>
        </p:txBody>
      </p:sp>
      <p:grpSp>
        <p:nvGrpSpPr>
          <p:cNvPr id="25" name="Skupina 24"/>
          <p:cNvGrpSpPr/>
          <p:nvPr/>
        </p:nvGrpSpPr>
        <p:grpSpPr>
          <a:xfrm>
            <a:off x="611560" y="3212976"/>
            <a:ext cx="7920880" cy="720080"/>
            <a:chOff x="611560" y="2780928"/>
            <a:chExt cx="7920880" cy="720080"/>
          </a:xfrm>
        </p:grpSpPr>
        <p:sp>
          <p:nvSpPr>
            <p:cNvPr id="26" name="Obdélník 25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H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O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W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5364088" y="278092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Y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4572000" y="278092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E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R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A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948264" y="278092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U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6156176" y="278092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O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7740352" y="278092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?</a:t>
              </a:r>
              <a:endParaRPr lang="cs-CZ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3707904" y="5377365"/>
            <a:ext cx="4121364" cy="987557"/>
            <a:chOff x="3707904" y="5377365"/>
            <a:chExt cx="4121364" cy="987557"/>
          </a:xfrm>
        </p:grpSpPr>
        <p:sp>
          <p:nvSpPr>
            <p:cNvPr id="58" name="TextovéPole 57"/>
            <p:cNvSpPr txBox="1"/>
            <p:nvPr/>
          </p:nvSpPr>
          <p:spPr>
            <a:xfrm flipH="1">
              <a:off x="3707904" y="5661248"/>
              <a:ext cx="352839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 dirty="0" smtClean="0">
                  <a:latin typeface="Times New Roman" pitchFamily="18" charset="0"/>
                  <a:cs typeface="Times New Roman" pitchFamily="18" charset="0"/>
                </a:rPr>
                <a:t>I am fine, thank you.</a:t>
              </a:r>
              <a:endParaRPr lang="en-GB" sz="2800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27" name="Picture 3" descr="C:\Documents and Settings\MojePC\Local Settings\Temporary Internet Files\Content.IE5\00IJC5JB\MC900428093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1447303">
              <a:off x="6893164" y="5377365"/>
              <a:ext cx="936104" cy="987557"/>
            </a:xfrm>
            <a:prstGeom prst="rect">
              <a:avLst/>
            </a:prstGeom>
            <a:noFill/>
          </p:spPr>
        </p:pic>
      </p:grpSp>
      <p:sp>
        <p:nvSpPr>
          <p:cNvPr id="62" name="TextovéPole 61"/>
          <p:cNvSpPr txBox="1"/>
          <p:nvPr/>
        </p:nvSpPr>
        <p:spPr>
          <a:xfrm>
            <a:off x="1043608" y="458112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 O W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3275856" y="4581128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2123728" y="4581128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48148E-6 L -0.09844 -0.00648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" y="-3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63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48148E-6 L 0.08264 0.00393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" y="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/>
      <p:bldP spid="62" grpId="1"/>
      <p:bldP spid="63" grpId="0"/>
      <p:bldP spid="63" grpId="1"/>
      <p:bldP spid="6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348880"/>
            <a:ext cx="6912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na Základní škole 17.listopadu 1325, Mladá Boleslav pro třetí ročník.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861048"/>
            <a:ext cx="698477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ověření znalostí žáků o správném používání neurčitého členu „a“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 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„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an“.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ve druhém pololetí školního roku 2011/2012.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2337</TotalTime>
  <Words>455</Words>
  <Application>Microsoft Office PowerPoint</Application>
  <PresentationFormat>Předvádění na obrazovce (4:3)</PresentationFormat>
  <Paragraphs>212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     </vt:lpstr>
      <vt:lpstr>Choose the correct answer.  Write the letter into the grid.</vt:lpstr>
      <vt:lpstr>Choose the correct answer.  Write the letter into the grid.</vt:lpstr>
      <vt:lpstr>Choose the correct answer.  Write the letter into the grid.</vt:lpstr>
      <vt:lpstr>Choose the correct answer.  Write the letter into the grid.</vt:lpstr>
      <vt:lpstr>Choose the correct answer.  Write the letter into the grid.</vt:lpstr>
      <vt:lpstr>Choose the correct answer.  Write the letter into the grid.</vt:lpstr>
      <vt:lpstr>Choose the correct answer.  Write the letter into the grid.</vt:lpstr>
      <vt:lpstr>Choose the correct answer.  Write the letter into the grid.</vt:lpstr>
      <vt:lpstr>Choose the correct answer.  Write the letter into the grid.</vt:lpstr>
      <vt:lpstr>Choose the correct answer.  Fill in the grid.</vt:lpstr>
      <vt:lpstr>Check your answers:</vt:lpstr>
      <vt:lpstr>Snímek 13</vt:lpstr>
    </vt:vector>
  </TitlesOfParts>
  <Company>ZS Mladá Boleslav, 17. listopadu 1325, nezisková 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Zdeněk Hanuš</dc:creator>
  <cp:lastModifiedBy>Moje</cp:lastModifiedBy>
  <cp:revision>152</cp:revision>
  <dcterms:created xsi:type="dcterms:W3CDTF">2011-11-03T08:32:54Z</dcterms:created>
  <dcterms:modified xsi:type="dcterms:W3CDTF">2012-04-24T23:31:52Z</dcterms:modified>
</cp:coreProperties>
</file>