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74" r:id="rId5"/>
    <p:sldId id="275" r:id="rId6"/>
    <p:sldId id="262" r:id="rId7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9900"/>
    <a:srgbClr val="2ABADC"/>
    <a:srgbClr val="FF6600"/>
    <a:srgbClr val="E3F40C"/>
    <a:srgbClr val="EEF40C"/>
    <a:srgbClr val="F7F70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81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mtClean="0"/>
              <a:t>VY_32_INOVACE_51_Čas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ojePC\Local Settings\Temporary Internet Files\Content.IE5\8RJK3VEX\MC9000171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44824"/>
            <a:ext cx="1324510" cy="1514197"/>
          </a:xfrm>
          <a:prstGeom prst="rect">
            <a:avLst/>
          </a:prstGeom>
          <a:noFill/>
        </p:spPr>
      </p:pic>
      <p:pic>
        <p:nvPicPr>
          <p:cNvPr id="1035" name="Picture 11" descr="C:\Documents and Settings\MojePC\Local Settings\Temporary Internet Files\Content.IE5\78IS2UVE\MC90044146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221088"/>
            <a:ext cx="2016224" cy="2016224"/>
          </a:xfrm>
          <a:prstGeom prst="rect">
            <a:avLst/>
          </a:prstGeom>
          <a:noFill/>
        </p:spPr>
      </p:pic>
      <p:pic>
        <p:nvPicPr>
          <p:cNvPr id="1036" name="Picture 12" descr="C:\Documents and Settings\MojePC\Local Settings\Temporary Internet Files\Content.IE5\XP8RJTL4\MC90043158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988840"/>
            <a:ext cx="1512168" cy="1512168"/>
          </a:xfrm>
          <a:prstGeom prst="rect">
            <a:avLst/>
          </a:prstGeom>
          <a:noFill/>
        </p:spPr>
      </p:pic>
      <p:pic>
        <p:nvPicPr>
          <p:cNvPr id="1038" name="Picture 14" descr="C:\Documents and Settings\MojePC\Local Settings\Temporary Internet Files\Content.IE5\XP8RJTL4\MC9003195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149080"/>
            <a:ext cx="1519062" cy="1440160"/>
          </a:xfrm>
          <a:prstGeom prst="rect">
            <a:avLst/>
          </a:prstGeom>
          <a:noFill/>
        </p:spPr>
      </p:pic>
      <p:sp>
        <p:nvSpPr>
          <p:cNvPr id="1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What is the time?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3528" y="2492896"/>
            <a:ext cx="12666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three.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2060848"/>
            <a:ext cx="218361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three 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clock.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5536" y="4869160"/>
            <a:ext cx="11581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four.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5536" y="4509120"/>
            <a:ext cx="20906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four o´clock.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372200" y="5013176"/>
            <a:ext cx="14542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twelve.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72200" y="4581128"/>
            <a:ext cx="23711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twelve o´clock.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300192" y="2780928"/>
            <a:ext cx="11095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00192" y="2348880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´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s one o´clock.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What is the time?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3131840" y="2348880"/>
            <a:ext cx="2448272" cy="259228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ovací čára 4"/>
          <p:cNvCxnSpPr>
            <a:stCxn id="3" idx="0"/>
          </p:cNvCxnSpPr>
          <p:nvPr/>
        </p:nvCxnSpPr>
        <p:spPr>
          <a:xfrm>
            <a:off x="4355976" y="234888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V="1">
            <a:off x="4355976" y="465313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>
            <a:stCxn id="3" idx="2"/>
          </p:cNvCxnSpPr>
          <p:nvPr/>
        </p:nvCxnSpPr>
        <p:spPr>
          <a:xfrm>
            <a:off x="3131840" y="364502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220072" y="3645024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3707904" y="256490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3275856" y="4149080"/>
            <a:ext cx="14401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3707904" y="4581128"/>
            <a:ext cx="720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H="1" flipV="1">
            <a:off x="4932040" y="4581128"/>
            <a:ext cx="7200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H="1" flipV="1">
            <a:off x="5292080" y="4221088"/>
            <a:ext cx="14401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275856" y="3068960"/>
            <a:ext cx="14401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H="1">
            <a:off x="4860032" y="2564904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H="1">
            <a:off x="5220072" y="2996952"/>
            <a:ext cx="21602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716016" y="2708920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932040" y="35010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491880" y="35010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211960" y="42930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139952" y="27089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707904" y="2708920"/>
            <a:ext cx="357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004048" y="2996952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076056" y="4005064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716016" y="4293096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707904" y="4293096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419872" y="3933056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419872" y="306896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 flipH="1">
            <a:off x="5580112" y="4149080"/>
            <a:ext cx="15121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twenty 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 flipH="1">
            <a:off x="5004048" y="2132856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 flipH="1">
            <a:off x="6012160" y="3429000"/>
            <a:ext cx="19994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(a) quarter  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flipH="1">
            <a:off x="5580112" y="2780928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ten 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 flipH="1">
            <a:off x="4932040" y="4797152"/>
            <a:ext cx="208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twenty-five 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 flipH="1">
            <a:off x="3779912" y="5373216"/>
            <a:ext cx="1224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half 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past</a:t>
            </a:r>
            <a:endParaRPr lang="en-GB" sz="2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9" name="Přímá spojovací šipka 58"/>
          <p:cNvCxnSpPr>
            <a:stCxn id="54" idx="3"/>
          </p:cNvCxnSpPr>
          <p:nvPr/>
        </p:nvCxnSpPr>
        <p:spPr>
          <a:xfrm flipH="1">
            <a:off x="5724128" y="3644444"/>
            <a:ext cx="288032" cy="58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šipka 60"/>
          <p:cNvCxnSpPr/>
          <p:nvPr/>
        </p:nvCxnSpPr>
        <p:spPr>
          <a:xfrm flipV="1">
            <a:off x="4355976" y="5013176"/>
            <a:ext cx="0" cy="36004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šipka 62"/>
          <p:cNvCxnSpPr/>
          <p:nvPr/>
        </p:nvCxnSpPr>
        <p:spPr>
          <a:xfrm>
            <a:off x="2483768" y="3645024"/>
            <a:ext cx="432048" cy="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 flipH="1">
            <a:off x="1907704" y="4797152"/>
            <a:ext cx="1872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twenty-five </a:t>
            </a:r>
            <a:r>
              <a:rPr lang="cs-CZ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 flipH="1">
            <a:off x="1835696" y="4149080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twenty </a:t>
            </a:r>
            <a:r>
              <a:rPr lang="cs-CZ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 flipH="1">
            <a:off x="755576" y="3429000"/>
            <a:ext cx="17281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(a) quarter </a:t>
            </a:r>
            <a:r>
              <a:rPr lang="cs-CZ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 flipH="1">
            <a:off x="2699792" y="2204864"/>
            <a:ext cx="9361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en-GB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 flipH="1">
            <a:off x="2267744" y="2780928"/>
            <a:ext cx="864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ten </a:t>
            </a:r>
            <a:r>
              <a:rPr lang="cs-CZ" sz="2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endParaRPr lang="en-GB" sz="2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0" name="Přímá spojovací šipka 69"/>
          <p:cNvCxnSpPr>
            <a:endCxn id="36" idx="0"/>
          </p:cNvCxnSpPr>
          <p:nvPr/>
        </p:nvCxnSpPr>
        <p:spPr>
          <a:xfrm flipV="1">
            <a:off x="4355976" y="2708920"/>
            <a:ext cx="497257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šipka 71"/>
          <p:cNvCxnSpPr/>
          <p:nvPr/>
        </p:nvCxnSpPr>
        <p:spPr>
          <a:xfrm flipV="1">
            <a:off x="4355976" y="3140968"/>
            <a:ext cx="792088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šipka 73"/>
          <p:cNvCxnSpPr/>
          <p:nvPr/>
        </p:nvCxnSpPr>
        <p:spPr>
          <a:xfrm>
            <a:off x="4355976" y="3645024"/>
            <a:ext cx="936104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ovací šipka 81"/>
          <p:cNvCxnSpPr/>
          <p:nvPr/>
        </p:nvCxnSpPr>
        <p:spPr>
          <a:xfrm>
            <a:off x="4355976" y="3645024"/>
            <a:ext cx="0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šipka 83"/>
          <p:cNvCxnSpPr/>
          <p:nvPr/>
        </p:nvCxnSpPr>
        <p:spPr>
          <a:xfrm flipH="1">
            <a:off x="3851920" y="3645024"/>
            <a:ext cx="504056" cy="864096"/>
          </a:xfrm>
          <a:prstGeom prst="straightConnector1">
            <a:avLst/>
          </a:prstGeom>
          <a:ln w="127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šipka 85"/>
          <p:cNvCxnSpPr/>
          <p:nvPr/>
        </p:nvCxnSpPr>
        <p:spPr>
          <a:xfrm flipH="1">
            <a:off x="3563888" y="3645024"/>
            <a:ext cx="792088" cy="432048"/>
          </a:xfrm>
          <a:prstGeom prst="straightConnector1">
            <a:avLst/>
          </a:prstGeom>
          <a:ln w="127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ovací šipka 91"/>
          <p:cNvCxnSpPr/>
          <p:nvPr/>
        </p:nvCxnSpPr>
        <p:spPr>
          <a:xfrm>
            <a:off x="4355976" y="3645024"/>
            <a:ext cx="504056" cy="7920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ovací šipka 93"/>
          <p:cNvCxnSpPr/>
          <p:nvPr/>
        </p:nvCxnSpPr>
        <p:spPr>
          <a:xfrm>
            <a:off x="4355976" y="3645024"/>
            <a:ext cx="864096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ovací šipka 97"/>
          <p:cNvCxnSpPr/>
          <p:nvPr/>
        </p:nvCxnSpPr>
        <p:spPr>
          <a:xfrm flipH="1" flipV="1">
            <a:off x="3563888" y="3212976"/>
            <a:ext cx="792088" cy="432048"/>
          </a:xfrm>
          <a:prstGeom prst="straightConnector1">
            <a:avLst/>
          </a:prstGeom>
          <a:ln w="127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ovací šipka 99"/>
          <p:cNvCxnSpPr/>
          <p:nvPr/>
        </p:nvCxnSpPr>
        <p:spPr>
          <a:xfrm flipH="1">
            <a:off x="3419872" y="3645024"/>
            <a:ext cx="936104" cy="0"/>
          </a:xfrm>
          <a:prstGeom prst="straightConnector1">
            <a:avLst/>
          </a:prstGeom>
          <a:ln w="127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ovací šipka 101"/>
          <p:cNvCxnSpPr/>
          <p:nvPr/>
        </p:nvCxnSpPr>
        <p:spPr>
          <a:xfrm flipH="1" flipV="1">
            <a:off x="3851920" y="2780928"/>
            <a:ext cx="504056" cy="864096"/>
          </a:xfrm>
          <a:prstGeom prst="straightConnector1">
            <a:avLst/>
          </a:prstGeom>
          <a:ln w="127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56" grpId="0"/>
      <p:bldP spid="57" grpId="0"/>
      <p:bldP spid="64" grpId="0"/>
      <p:bldP spid="65" grpId="0"/>
      <p:bldP spid="66" grpId="0"/>
      <p:bldP spid="67" grpId="0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Match the times to the clocks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Picture 5" descr="C:\Documents and Settings\MojePC\Local Settings\Temporary Internet Files\Content.IE5\8RJK3VEX\MC9000131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933056"/>
            <a:ext cx="1008112" cy="1811629"/>
          </a:xfrm>
          <a:prstGeom prst="rect">
            <a:avLst/>
          </a:prstGeom>
          <a:noFill/>
        </p:spPr>
      </p:pic>
      <p:pic>
        <p:nvPicPr>
          <p:cNvPr id="2052" name="Picture 4" descr="C:\Documents and Settings\MojePC\Local Settings\Temporary Internet Files\Content.IE5\78IS2UVE\MC900232239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933056"/>
            <a:ext cx="1546379" cy="967404"/>
          </a:xfrm>
          <a:prstGeom prst="rect">
            <a:avLst/>
          </a:prstGeom>
          <a:noFill/>
        </p:spPr>
      </p:pic>
      <p:pic>
        <p:nvPicPr>
          <p:cNvPr id="2056" name="Picture 8" descr="C:\Documents and Settings\MojePC\Local Settings\Temporary Internet Files\Content.IE5\78IS2UVE\MC9002515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229200"/>
            <a:ext cx="1278900" cy="1224136"/>
          </a:xfrm>
          <a:prstGeom prst="rect">
            <a:avLst/>
          </a:prstGeom>
          <a:noFill/>
        </p:spPr>
      </p:pic>
      <p:pic>
        <p:nvPicPr>
          <p:cNvPr id="2064" name="Picture 16" descr="C:\Documents and Settings\MojePC\Local Settings\Temporary Internet Files\Content.IE5\1JK3DN6G\MC90034064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924944"/>
            <a:ext cx="1536196" cy="1163505"/>
          </a:xfrm>
          <a:prstGeom prst="rect">
            <a:avLst/>
          </a:prstGeom>
          <a:noFill/>
        </p:spPr>
      </p:pic>
      <p:pic>
        <p:nvPicPr>
          <p:cNvPr id="2065" name="Picture 17" descr="C:\Documents and Settings\MojePC\Local Settings\Temporary Internet Files\Content.IE5\8RJK3VEX\MC90033250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2132856"/>
            <a:ext cx="1512168" cy="1547087"/>
          </a:xfrm>
          <a:prstGeom prst="rect">
            <a:avLst/>
          </a:prstGeom>
          <a:noFill/>
        </p:spPr>
      </p:pic>
      <p:pic>
        <p:nvPicPr>
          <p:cNvPr id="2066" name="Picture 18" descr="C:\Documents and Settings\MojePC\Local Settings\Temporary Internet Files\Content.IE5\78IS2UVE\MC90033578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196752"/>
            <a:ext cx="1049057" cy="1373375"/>
          </a:xfrm>
          <a:prstGeom prst="rect">
            <a:avLst/>
          </a:prstGeom>
          <a:noFill/>
        </p:spPr>
      </p:pic>
      <p:pic>
        <p:nvPicPr>
          <p:cNvPr id="2067" name="Picture 19" descr="C:\Documents and Settings\MojePC\Local Settings\Temporary Internet Files\Content.IE5\1JK3DN6G\MC900369980[2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085184"/>
            <a:ext cx="1008112" cy="1032940"/>
          </a:xfrm>
          <a:prstGeom prst="rect">
            <a:avLst/>
          </a:prstGeom>
          <a:noFill/>
        </p:spPr>
      </p:pic>
      <p:pic>
        <p:nvPicPr>
          <p:cNvPr id="2068" name="Picture 20" descr="C:\Documents and Settings\MojePC\Local Settings\Temporary Internet Files\Content.IE5\78IS2UVE\MC90035687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412776"/>
            <a:ext cx="1673520" cy="1111217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3707904" y="1772816"/>
            <a:ext cx="11256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to five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779912" y="2492896"/>
            <a:ext cx="11576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5 to four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563888" y="3284984"/>
            <a:ext cx="15616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8 past seven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563888" y="1340768"/>
            <a:ext cx="148470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2 past eight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707904" y="4077072"/>
            <a:ext cx="13901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18 past six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491880" y="3717032"/>
            <a:ext cx="170271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10 past seven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707904" y="2852936"/>
            <a:ext cx="12506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6 to three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635896" y="2132856"/>
            <a:ext cx="148470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5 past three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3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800" i="1" dirty="0" smtClean="0">
                <a:solidFill>
                  <a:schemeClr val="accent6">
                    <a:lumMod val="50000"/>
                  </a:schemeClr>
                </a:solidFill>
              </a:rPr>
              <a:t>Match the times to the clocks – solution</a:t>
            </a:r>
            <a:r>
              <a:rPr lang="cs-CZ" sz="3800" i="1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  <a:endParaRPr lang="en-GB" sz="38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Picture 5" descr="C:\Documents and Settings\MojePC\Local Settings\Temporary Internet Files\Content.IE5\8RJK3VEX\MC9000131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05064"/>
            <a:ext cx="1008112" cy="1811629"/>
          </a:xfrm>
          <a:prstGeom prst="rect">
            <a:avLst/>
          </a:prstGeom>
          <a:noFill/>
        </p:spPr>
      </p:pic>
      <p:pic>
        <p:nvPicPr>
          <p:cNvPr id="2052" name="Picture 4" descr="C:\Documents and Settings\MojePC\Local Settings\Temporary Internet Files\Content.IE5\78IS2UVE\MC900232239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933056"/>
            <a:ext cx="1546379" cy="967404"/>
          </a:xfrm>
          <a:prstGeom prst="rect">
            <a:avLst/>
          </a:prstGeom>
          <a:noFill/>
        </p:spPr>
      </p:pic>
      <p:pic>
        <p:nvPicPr>
          <p:cNvPr id="2056" name="Picture 8" descr="C:\Documents and Settings\MojePC\Local Settings\Temporary Internet Files\Content.IE5\78IS2UVE\MC9002515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229200"/>
            <a:ext cx="1278900" cy="1224136"/>
          </a:xfrm>
          <a:prstGeom prst="rect">
            <a:avLst/>
          </a:prstGeom>
          <a:noFill/>
        </p:spPr>
      </p:pic>
      <p:pic>
        <p:nvPicPr>
          <p:cNvPr id="2064" name="Picture 16" descr="C:\Documents and Settings\MojePC\Local Settings\Temporary Internet Files\Content.IE5\1JK3DN6G\MC90034064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924944"/>
            <a:ext cx="1536196" cy="1163505"/>
          </a:xfrm>
          <a:prstGeom prst="rect">
            <a:avLst/>
          </a:prstGeom>
          <a:noFill/>
        </p:spPr>
      </p:pic>
      <p:pic>
        <p:nvPicPr>
          <p:cNvPr id="2065" name="Picture 17" descr="C:\Documents and Settings\MojePC\Local Settings\Temporary Internet Files\Content.IE5\8RJK3VEX\MC90033250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2132856"/>
            <a:ext cx="1512168" cy="1547087"/>
          </a:xfrm>
          <a:prstGeom prst="rect">
            <a:avLst/>
          </a:prstGeom>
          <a:noFill/>
        </p:spPr>
      </p:pic>
      <p:pic>
        <p:nvPicPr>
          <p:cNvPr id="2066" name="Picture 18" descr="C:\Documents and Settings\MojePC\Local Settings\Temporary Internet Files\Content.IE5\78IS2UVE\MC90033578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196752"/>
            <a:ext cx="1049057" cy="1373375"/>
          </a:xfrm>
          <a:prstGeom prst="rect">
            <a:avLst/>
          </a:prstGeom>
          <a:noFill/>
        </p:spPr>
      </p:pic>
      <p:pic>
        <p:nvPicPr>
          <p:cNvPr id="2067" name="Picture 19" descr="C:\Documents and Settings\MojePC\Local Settings\Temporary Internet Files\Content.IE5\1JK3DN6G\MC900369980[2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085184"/>
            <a:ext cx="1008112" cy="1032940"/>
          </a:xfrm>
          <a:prstGeom prst="rect">
            <a:avLst/>
          </a:prstGeom>
          <a:noFill/>
        </p:spPr>
      </p:pic>
      <p:pic>
        <p:nvPicPr>
          <p:cNvPr id="2068" name="Picture 20" descr="C:\Documents and Settings\MojePC\Local Settings\Temporary Internet Files\Content.IE5\78IS2UVE\MC90035687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412776"/>
            <a:ext cx="1673520" cy="1111217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1763688" y="3212976"/>
            <a:ext cx="112562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to five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763688" y="1700808"/>
            <a:ext cx="11576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5 to four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499992" y="1700808"/>
            <a:ext cx="15616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8 past seven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868144" y="2924944"/>
            <a:ext cx="148470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2 past eight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436096" y="4293096"/>
            <a:ext cx="13901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18 past six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652120" y="6021288"/>
            <a:ext cx="170271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10 past seven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547664" y="4581128"/>
            <a:ext cx="12506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6 to three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203848" y="6165304"/>
            <a:ext cx="148470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5 past three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3488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na Základní škole 17.listopadu 1325, Mladá Boleslav pro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pátý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61048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časových údajů.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ve druhém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2084</TotalTime>
  <Words>228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 </vt:lpstr>
      <vt:lpstr>What is the time?</vt:lpstr>
      <vt:lpstr>What is the time?</vt:lpstr>
      <vt:lpstr>Match the times to the clocks:</vt:lpstr>
      <vt:lpstr>Match the times to the clocks – solution:</vt:lpstr>
      <vt:lpstr>Snímek 6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125</cp:revision>
  <dcterms:created xsi:type="dcterms:W3CDTF">2011-11-03T08:32:54Z</dcterms:created>
  <dcterms:modified xsi:type="dcterms:W3CDTF">2012-04-15T23:47:33Z</dcterms:modified>
</cp:coreProperties>
</file>