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775A5"/>
    <a:srgbClr val="EAF4F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7" autoAdjust="0"/>
    <p:restoredTop sz="94671" autoAdjust="0"/>
  </p:normalViewPr>
  <p:slideViewPr>
    <p:cSldViewPr>
      <p:cViewPr>
        <p:scale>
          <a:sx n="66" d="100"/>
          <a:sy n="66" d="100"/>
        </p:scale>
        <p:origin x="-276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97C3F23-BFE4-4945-95D0-9893713E4EC5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90BF03-68EE-424E-B2A2-118C0D550F7E}">
      <dgm:prSet phldrT="[Text]" custT="1"/>
      <dgm:spPr/>
      <dgm:t>
        <a:bodyPr/>
        <a:lstStyle/>
        <a:p>
          <a:pPr algn="ctr"/>
          <a:r>
            <a:rPr lang="cs-CZ" sz="1600" dirty="0" smtClean="0">
              <a:solidFill>
                <a:srgbClr val="7030A0"/>
              </a:solidFill>
            </a:rPr>
            <a:t>1. Vyber správnou předložku</a:t>
          </a:r>
          <a:endParaRPr lang="cs-CZ" sz="1600" dirty="0">
            <a:solidFill>
              <a:srgbClr val="7030A0"/>
            </a:solidFill>
          </a:endParaRPr>
        </a:p>
      </dgm:t>
    </dgm:pt>
    <dgm:pt modelId="{22B1851D-6D2D-4579-BDBD-C7439AF23D5C}" type="parTrans" cxnId="{1F6F3B7E-A3AC-4150-B4D5-AC6C9349CB90}">
      <dgm:prSet/>
      <dgm:spPr/>
      <dgm:t>
        <a:bodyPr/>
        <a:lstStyle/>
        <a:p>
          <a:endParaRPr lang="cs-CZ"/>
        </a:p>
      </dgm:t>
    </dgm:pt>
    <dgm:pt modelId="{4BC6067A-7729-4759-8CE5-2F7A03583B31}" type="sibTrans" cxnId="{1F6F3B7E-A3AC-4150-B4D5-AC6C9349CB90}">
      <dgm:prSet/>
      <dgm:spPr/>
      <dgm:t>
        <a:bodyPr/>
        <a:lstStyle/>
        <a:p>
          <a:endParaRPr lang="cs-CZ"/>
        </a:p>
      </dgm:t>
    </dgm:pt>
    <dgm:pt modelId="{79353BAC-290D-4CDE-B59C-1417799E6926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accent1"/>
              </a:solidFill>
            </a:rPr>
            <a:t>in – v, do</a:t>
          </a:r>
          <a:endParaRPr lang="cs-CZ" sz="1600" dirty="0">
            <a:solidFill>
              <a:schemeClr val="accent1"/>
            </a:solidFill>
          </a:endParaRPr>
        </a:p>
      </dgm:t>
    </dgm:pt>
    <dgm:pt modelId="{A420425B-0E68-4BC3-B2E6-83E65E8A631C}" type="parTrans" cxnId="{42EA25AD-F4BD-4473-8AB5-4829BC070388}">
      <dgm:prSet/>
      <dgm:spPr/>
      <dgm:t>
        <a:bodyPr/>
        <a:lstStyle/>
        <a:p>
          <a:endParaRPr lang="cs-CZ"/>
        </a:p>
      </dgm:t>
    </dgm:pt>
    <dgm:pt modelId="{5B86EBCD-A6B7-4591-BA10-3E254C686E34}" type="sibTrans" cxnId="{42EA25AD-F4BD-4473-8AB5-4829BC070388}">
      <dgm:prSet/>
      <dgm:spPr/>
      <dgm:t>
        <a:bodyPr/>
        <a:lstStyle/>
        <a:p>
          <a:endParaRPr lang="cs-CZ"/>
        </a:p>
      </dgm:t>
    </dgm:pt>
    <dgm:pt modelId="{AF588541-5B8F-4A17-B6A1-F0945936FBDC}">
      <dgm:prSet phldrT="[Text]" custT="1"/>
      <dgm:spPr/>
      <dgm:t>
        <a:bodyPr/>
        <a:lstStyle/>
        <a:p>
          <a:r>
            <a:rPr lang="cs-CZ" sz="1600" dirty="0" smtClean="0">
              <a:solidFill>
                <a:srgbClr val="7030A0"/>
              </a:solidFill>
            </a:rPr>
            <a:t>2. Urči pád</a:t>
          </a:r>
          <a:endParaRPr lang="cs-CZ" sz="1600" dirty="0">
            <a:solidFill>
              <a:srgbClr val="7030A0"/>
            </a:solidFill>
          </a:endParaRPr>
        </a:p>
      </dgm:t>
    </dgm:pt>
    <dgm:pt modelId="{B479FB7F-2D48-4F73-AC00-3D50177244A3}" type="parTrans" cxnId="{9D22F7B4-3577-437F-992D-4C327853569C}">
      <dgm:prSet/>
      <dgm:spPr/>
      <dgm:t>
        <a:bodyPr/>
        <a:lstStyle/>
        <a:p>
          <a:endParaRPr lang="cs-CZ"/>
        </a:p>
      </dgm:t>
    </dgm:pt>
    <dgm:pt modelId="{8F5FAF94-51F8-48F5-98AC-6305B7CE8604}" type="sibTrans" cxnId="{9D22F7B4-3577-437F-992D-4C327853569C}">
      <dgm:prSet/>
      <dgm:spPr/>
      <dgm:t>
        <a:bodyPr/>
        <a:lstStyle/>
        <a:p>
          <a:endParaRPr lang="cs-CZ"/>
        </a:p>
      </dgm:t>
    </dgm:pt>
    <dgm:pt modelId="{B2B14AA3-1057-4D57-97BF-4D4F9FC279F5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Wohin</a:t>
          </a:r>
          <a:r>
            <a:rPr lang="cs-CZ" sz="1600" dirty="0" smtClean="0">
              <a:solidFill>
                <a:schemeClr val="accent1"/>
              </a:solidFill>
            </a:rPr>
            <a:t>? Kam? 4. pád</a:t>
          </a:r>
          <a:endParaRPr lang="cs-CZ" sz="1600" dirty="0">
            <a:solidFill>
              <a:schemeClr val="accent1"/>
            </a:solidFill>
          </a:endParaRPr>
        </a:p>
      </dgm:t>
    </dgm:pt>
    <dgm:pt modelId="{0521A584-7CAE-4FE7-835A-679F7B2690C2}" type="parTrans" cxnId="{EDF656AB-1F3F-4E1D-8CB3-DCFC073D655A}">
      <dgm:prSet/>
      <dgm:spPr/>
      <dgm:t>
        <a:bodyPr/>
        <a:lstStyle/>
        <a:p>
          <a:endParaRPr lang="cs-CZ"/>
        </a:p>
      </dgm:t>
    </dgm:pt>
    <dgm:pt modelId="{663DFE86-812D-4847-9B5A-AC0BBF4BAC76}" type="sibTrans" cxnId="{EDF656AB-1F3F-4E1D-8CB3-DCFC073D655A}">
      <dgm:prSet/>
      <dgm:spPr/>
      <dgm:t>
        <a:bodyPr/>
        <a:lstStyle/>
        <a:p>
          <a:endParaRPr lang="cs-CZ"/>
        </a:p>
      </dgm:t>
    </dgm:pt>
    <dgm:pt modelId="{4EADEC38-3C7B-41FF-8D7B-E013A25996FC}">
      <dgm:prSet phldrT="[Text]" custT="1"/>
      <dgm:spPr/>
      <dgm:t>
        <a:bodyPr/>
        <a:lstStyle/>
        <a:p>
          <a:r>
            <a:rPr lang="cs-CZ" sz="1600" dirty="0" smtClean="0">
              <a:solidFill>
                <a:srgbClr val="7030A0"/>
              </a:solidFill>
            </a:rPr>
            <a:t>3. Přidej správný tvar členu určitého v daném pádě</a:t>
          </a:r>
          <a:endParaRPr lang="cs-CZ" sz="1600" dirty="0">
            <a:solidFill>
              <a:srgbClr val="7030A0"/>
            </a:solidFill>
          </a:endParaRPr>
        </a:p>
      </dgm:t>
    </dgm:pt>
    <dgm:pt modelId="{E5875E55-8E2F-41C4-87BC-55DC4A87708A}" type="parTrans" cxnId="{571BACA7-AD0E-429C-A316-C658B9A68E72}">
      <dgm:prSet/>
      <dgm:spPr/>
      <dgm:t>
        <a:bodyPr/>
        <a:lstStyle/>
        <a:p>
          <a:endParaRPr lang="cs-CZ"/>
        </a:p>
      </dgm:t>
    </dgm:pt>
    <dgm:pt modelId="{7403CA9C-4758-40CC-9C79-11C8D8106D7B}" type="sibTrans" cxnId="{571BACA7-AD0E-429C-A316-C658B9A68E72}">
      <dgm:prSet/>
      <dgm:spPr/>
      <dgm:t>
        <a:bodyPr/>
        <a:lstStyle/>
        <a:p>
          <a:endParaRPr lang="cs-CZ"/>
        </a:p>
      </dgm:t>
    </dgm:pt>
    <dgm:pt modelId="{5080266A-A890-4C76-ABA5-B5055DD2DC58}">
      <dgm:prSet phldrT="[Text]" custT="1"/>
      <dgm:spPr/>
      <dgm:t>
        <a:bodyPr/>
        <a:lstStyle/>
        <a:p>
          <a:r>
            <a:rPr lang="cs-CZ" sz="1200" dirty="0" smtClean="0">
              <a:solidFill>
                <a:schemeClr val="accent1"/>
              </a:solidFill>
            </a:rPr>
            <a:t>Je nutné správně znát rod podstatného jména a tabulkové tvary</a:t>
          </a:r>
          <a:endParaRPr lang="cs-CZ" sz="1200" dirty="0">
            <a:solidFill>
              <a:schemeClr val="accent1"/>
            </a:solidFill>
          </a:endParaRPr>
        </a:p>
      </dgm:t>
    </dgm:pt>
    <dgm:pt modelId="{E88D3A82-EC71-4D21-B4A9-CB86EBF7644E}" type="parTrans" cxnId="{08EA9A02-59A7-47F9-893F-CA466EC2D902}">
      <dgm:prSet/>
      <dgm:spPr/>
      <dgm:t>
        <a:bodyPr/>
        <a:lstStyle/>
        <a:p>
          <a:endParaRPr lang="cs-CZ"/>
        </a:p>
      </dgm:t>
    </dgm:pt>
    <dgm:pt modelId="{3FF6E2E3-5A35-4874-842D-2DD407E4266B}" type="sibTrans" cxnId="{08EA9A02-59A7-47F9-893F-CA466EC2D902}">
      <dgm:prSet/>
      <dgm:spPr/>
      <dgm:t>
        <a:bodyPr/>
        <a:lstStyle/>
        <a:p>
          <a:endParaRPr lang="cs-CZ"/>
        </a:p>
      </dgm:t>
    </dgm:pt>
    <dgm:pt modelId="{01AB5F2D-8C13-4C75-BAC8-A49954E7E121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auf</a:t>
          </a:r>
          <a:r>
            <a:rPr lang="cs-CZ" sz="1600" dirty="0" smtClean="0">
              <a:solidFill>
                <a:schemeClr val="accent1"/>
              </a:solidFill>
            </a:rPr>
            <a:t> – na </a:t>
          </a:r>
          <a:endParaRPr lang="cs-CZ" sz="1600" dirty="0">
            <a:solidFill>
              <a:schemeClr val="accent1"/>
            </a:solidFill>
          </a:endParaRPr>
        </a:p>
      </dgm:t>
    </dgm:pt>
    <dgm:pt modelId="{0BEDA1D3-4EA9-43B5-BD77-C6C82B342ABF}" type="parTrans" cxnId="{2047FBB7-33B4-437B-896C-88C262155C2B}">
      <dgm:prSet/>
      <dgm:spPr/>
      <dgm:t>
        <a:bodyPr/>
        <a:lstStyle/>
        <a:p>
          <a:endParaRPr lang="cs-CZ"/>
        </a:p>
      </dgm:t>
    </dgm:pt>
    <dgm:pt modelId="{EDCC30EE-CEB7-4AE7-9191-794E50A394B4}" type="sibTrans" cxnId="{2047FBB7-33B4-437B-896C-88C262155C2B}">
      <dgm:prSet/>
      <dgm:spPr/>
      <dgm:t>
        <a:bodyPr/>
        <a:lstStyle/>
        <a:p>
          <a:endParaRPr lang="cs-CZ"/>
        </a:p>
      </dgm:t>
    </dgm:pt>
    <dgm:pt modelId="{34FC103D-53AE-4DEF-93EB-BFF134DDD1D3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an</a:t>
          </a:r>
          <a:r>
            <a:rPr lang="cs-CZ" sz="1600" dirty="0" smtClean="0">
              <a:solidFill>
                <a:schemeClr val="accent1"/>
              </a:solidFill>
            </a:rPr>
            <a:t> – na</a:t>
          </a:r>
          <a:endParaRPr lang="cs-CZ" sz="1600" dirty="0">
            <a:solidFill>
              <a:schemeClr val="accent1"/>
            </a:solidFill>
          </a:endParaRPr>
        </a:p>
      </dgm:t>
    </dgm:pt>
    <dgm:pt modelId="{1697D9DD-0E66-47DD-BEF7-63CCD2A04BE4}" type="parTrans" cxnId="{B4E57B2A-866C-44F6-B7AA-3119E564D91E}">
      <dgm:prSet/>
      <dgm:spPr/>
      <dgm:t>
        <a:bodyPr/>
        <a:lstStyle/>
        <a:p>
          <a:endParaRPr lang="cs-CZ"/>
        </a:p>
      </dgm:t>
    </dgm:pt>
    <dgm:pt modelId="{DF040DF0-A8BE-4780-BCE4-19854D593BE1}" type="sibTrans" cxnId="{B4E57B2A-866C-44F6-B7AA-3119E564D91E}">
      <dgm:prSet/>
      <dgm:spPr/>
      <dgm:t>
        <a:bodyPr/>
        <a:lstStyle/>
        <a:p>
          <a:endParaRPr lang="cs-CZ"/>
        </a:p>
      </dgm:t>
    </dgm:pt>
    <dgm:pt modelId="{190CBBA9-8AE1-40AC-859F-89CA3D8B5F02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unter</a:t>
          </a:r>
          <a:r>
            <a:rPr lang="cs-CZ" sz="1600" dirty="0" smtClean="0">
              <a:solidFill>
                <a:schemeClr val="accent1"/>
              </a:solidFill>
            </a:rPr>
            <a:t> – pod</a:t>
          </a:r>
          <a:endParaRPr lang="cs-CZ" sz="1600" dirty="0">
            <a:solidFill>
              <a:schemeClr val="accent1"/>
            </a:solidFill>
          </a:endParaRPr>
        </a:p>
      </dgm:t>
    </dgm:pt>
    <dgm:pt modelId="{D60D0076-3C72-49C8-91A6-2913DAB7E675}" type="parTrans" cxnId="{FD54805B-12F9-4E53-B8A1-03F6D82029BD}">
      <dgm:prSet/>
      <dgm:spPr/>
      <dgm:t>
        <a:bodyPr/>
        <a:lstStyle/>
        <a:p>
          <a:endParaRPr lang="cs-CZ"/>
        </a:p>
      </dgm:t>
    </dgm:pt>
    <dgm:pt modelId="{B7C0D837-CA1A-42DE-AA43-A7387C68B126}" type="sibTrans" cxnId="{FD54805B-12F9-4E53-B8A1-03F6D82029BD}">
      <dgm:prSet/>
      <dgm:spPr/>
      <dgm:t>
        <a:bodyPr/>
        <a:lstStyle/>
        <a:p>
          <a:endParaRPr lang="cs-CZ"/>
        </a:p>
      </dgm:t>
    </dgm:pt>
    <dgm:pt modelId="{F6872EBC-E874-4116-B31E-68B911DFB694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über</a:t>
          </a:r>
          <a:r>
            <a:rPr lang="cs-CZ" sz="1600" dirty="0" smtClean="0">
              <a:solidFill>
                <a:schemeClr val="accent1"/>
              </a:solidFill>
            </a:rPr>
            <a:t> – nad</a:t>
          </a:r>
          <a:endParaRPr lang="cs-CZ" sz="1600" dirty="0">
            <a:solidFill>
              <a:schemeClr val="accent1"/>
            </a:solidFill>
          </a:endParaRPr>
        </a:p>
      </dgm:t>
    </dgm:pt>
    <dgm:pt modelId="{6A916BFC-B1FC-4749-9718-8365A037037C}" type="parTrans" cxnId="{99B81ACD-8040-4869-BD17-1DBC959162BB}">
      <dgm:prSet/>
      <dgm:spPr/>
      <dgm:t>
        <a:bodyPr/>
        <a:lstStyle/>
        <a:p>
          <a:endParaRPr lang="cs-CZ"/>
        </a:p>
      </dgm:t>
    </dgm:pt>
    <dgm:pt modelId="{D44570FD-18A0-4B0A-A405-1DAF1C91D4B2}" type="sibTrans" cxnId="{99B81ACD-8040-4869-BD17-1DBC959162BB}">
      <dgm:prSet/>
      <dgm:spPr/>
      <dgm:t>
        <a:bodyPr/>
        <a:lstStyle/>
        <a:p>
          <a:endParaRPr lang="cs-CZ"/>
        </a:p>
      </dgm:t>
    </dgm:pt>
    <dgm:pt modelId="{83678380-745C-4054-AFBF-6463C96934DE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hinter</a:t>
          </a:r>
          <a:r>
            <a:rPr lang="cs-CZ" sz="1600" dirty="0" smtClean="0">
              <a:solidFill>
                <a:schemeClr val="accent1"/>
              </a:solidFill>
            </a:rPr>
            <a:t> – za</a:t>
          </a:r>
          <a:endParaRPr lang="cs-CZ" sz="1600" dirty="0">
            <a:solidFill>
              <a:schemeClr val="accent1"/>
            </a:solidFill>
          </a:endParaRPr>
        </a:p>
      </dgm:t>
    </dgm:pt>
    <dgm:pt modelId="{2864EE19-4C00-4D5A-9624-9BC44B3FC570}" type="parTrans" cxnId="{1B3A7576-CF6D-452B-ADC5-05BEA52399B9}">
      <dgm:prSet/>
      <dgm:spPr/>
      <dgm:t>
        <a:bodyPr/>
        <a:lstStyle/>
        <a:p>
          <a:endParaRPr lang="cs-CZ"/>
        </a:p>
      </dgm:t>
    </dgm:pt>
    <dgm:pt modelId="{B2051A8B-828D-44B2-B473-859DD247FE19}" type="sibTrans" cxnId="{1B3A7576-CF6D-452B-ADC5-05BEA52399B9}">
      <dgm:prSet/>
      <dgm:spPr/>
      <dgm:t>
        <a:bodyPr/>
        <a:lstStyle/>
        <a:p>
          <a:endParaRPr lang="cs-CZ"/>
        </a:p>
      </dgm:t>
    </dgm:pt>
    <dgm:pt modelId="{6257A773-4EFE-4D0C-9DA7-F5393C89136D}">
      <dgm:prSet phldrT="[Text]" custT="1"/>
      <dgm:spPr/>
      <dgm:t>
        <a:bodyPr/>
        <a:lstStyle/>
        <a:p>
          <a:r>
            <a:rPr lang="cs-CZ" sz="1600" dirty="0" smtClean="0">
              <a:solidFill>
                <a:schemeClr val="accent1"/>
              </a:solidFill>
            </a:rPr>
            <a:t>vor – před</a:t>
          </a:r>
          <a:endParaRPr lang="cs-CZ" sz="1600" dirty="0">
            <a:solidFill>
              <a:schemeClr val="accent1"/>
            </a:solidFill>
          </a:endParaRPr>
        </a:p>
      </dgm:t>
    </dgm:pt>
    <dgm:pt modelId="{7D122445-1742-44DA-8D04-78136873A560}" type="parTrans" cxnId="{B50893B6-18AC-45E5-8B9C-F3F26C3FB922}">
      <dgm:prSet/>
      <dgm:spPr/>
      <dgm:t>
        <a:bodyPr/>
        <a:lstStyle/>
        <a:p>
          <a:endParaRPr lang="cs-CZ"/>
        </a:p>
      </dgm:t>
    </dgm:pt>
    <dgm:pt modelId="{38236967-BC32-411E-9FDF-F0BAF6B231AD}" type="sibTrans" cxnId="{B50893B6-18AC-45E5-8B9C-F3F26C3FB922}">
      <dgm:prSet/>
      <dgm:spPr/>
      <dgm:t>
        <a:bodyPr/>
        <a:lstStyle/>
        <a:p>
          <a:endParaRPr lang="cs-CZ"/>
        </a:p>
      </dgm:t>
    </dgm:pt>
    <dgm:pt modelId="{0059088C-7E5E-43F9-A85B-1A2CDC0152D5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neben</a:t>
          </a:r>
          <a:r>
            <a:rPr lang="cs-CZ" sz="1600" dirty="0" smtClean="0">
              <a:solidFill>
                <a:schemeClr val="accent1"/>
              </a:solidFill>
            </a:rPr>
            <a:t>  - vedle</a:t>
          </a:r>
          <a:endParaRPr lang="cs-CZ" sz="1600" dirty="0">
            <a:solidFill>
              <a:schemeClr val="accent1"/>
            </a:solidFill>
          </a:endParaRPr>
        </a:p>
      </dgm:t>
    </dgm:pt>
    <dgm:pt modelId="{7CFECB82-7DE7-40A9-AE3C-751EF1DDB07E}" type="parTrans" cxnId="{F5A34C9B-C270-4B8F-BB4D-C3D369749F04}">
      <dgm:prSet/>
      <dgm:spPr/>
      <dgm:t>
        <a:bodyPr/>
        <a:lstStyle/>
        <a:p>
          <a:endParaRPr lang="cs-CZ"/>
        </a:p>
      </dgm:t>
    </dgm:pt>
    <dgm:pt modelId="{7133D23B-A1ED-4C2A-B300-03076760C7F5}" type="sibTrans" cxnId="{F5A34C9B-C270-4B8F-BB4D-C3D369749F04}">
      <dgm:prSet/>
      <dgm:spPr/>
      <dgm:t>
        <a:bodyPr/>
        <a:lstStyle/>
        <a:p>
          <a:endParaRPr lang="cs-CZ"/>
        </a:p>
      </dgm:t>
    </dgm:pt>
    <dgm:pt modelId="{759F97BE-77AF-4C18-AC1B-593CC3F08262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zwischen</a:t>
          </a:r>
          <a:r>
            <a:rPr lang="cs-CZ" sz="1600" dirty="0" smtClean="0">
              <a:solidFill>
                <a:schemeClr val="accent1"/>
              </a:solidFill>
            </a:rPr>
            <a:t> - mezi</a:t>
          </a:r>
          <a:endParaRPr lang="cs-CZ" sz="1600" dirty="0">
            <a:solidFill>
              <a:schemeClr val="accent1"/>
            </a:solidFill>
          </a:endParaRPr>
        </a:p>
      </dgm:t>
    </dgm:pt>
    <dgm:pt modelId="{BC36B65E-13E1-4F23-84F7-4AD30A4BE6E3}" type="parTrans" cxnId="{964743BD-ECE7-4FD5-87C8-8A8E5B24E6FF}">
      <dgm:prSet/>
      <dgm:spPr/>
      <dgm:t>
        <a:bodyPr/>
        <a:lstStyle/>
        <a:p>
          <a:endParaRPr lang="cs-CZ"/>
        </a:p>
      </dgm:t>
    </dgm:pt>
    <dgm:pt modelId="{1DDF6E6F-6C92-45F6-9FC0-810F04982D4F}" type="sibTrans" cxnId="{964743BD-ECE7-4FD5-87C8-8A8E5B24E6FF}">
      <dgm:prSet/>
      <dgm:spPr/>
      <dgm:t>
        <a:bodyPr/>
        <a:lstStyle/>
        <a:p>
          <a:endParaRPr lang="cs-CZ"/>
        </a:p>
      </dgm:t>
    </dgm:pt>
    <dgm:pt modelId="{D58948BA-034C-4335-B65C-0F10BBAA623D}">
      <dgm:prSet phldrT="[Text]" custT="1"/>
      <dgm:spPr/>
      <dgm:t>
        <a:bodyPr/>
        <a:lstStyle/>
        <a:p>
          <a:r>
            <a:rPr lang="cs-CZ" sz="1600" dirty="0" err="1" smtClean="0">
              <a:solidFill>
                <a:schemeClr val="accent1"/>
              </a:solidFill>
            </a:rPr>
            <a:t>Wo</a:t>
          </a:r>
          <a:r>
            <a:rPr lang="cs-CZ" sz="1600" dirty="0" smtClean="0">
              <a:solidFill>
                <a:schemeClr val="accent1"/>
              </a:solidFill>
            </a:rPr>
            <a:t>? Kde?    3. pád</a:t>
          </a:r>
          <a:endParaRPr lang="cs-CZ" sz="1600" dirty="0">
            <a:solidFill>
              <a:schemeClr val="accent1"/>
            </a:solidFill>
          </a:endParaRPr>
        </a:p>
      </dgm:t>
    </dgm:pt>
    <dgm:pt modelId="{A7B2AF47-8042-4C5C-8A08-0B7F8F84EED0}" type="parTrans" cxnId="{9BF56749-800D-4640-ACAC-A0295129C26D}">
      <dgm:prSet/>
      <dgm:spPr/>
      <dgm:t>
        <a:bodyPr/>
        <a:lstStyle/>
        <a:p>
          <a:endParaRPr lang="cs-CZ"/>
        </a:p>
      </dgm:t>
    </dgm:pt>
    <dgm:pt modelId="{B28BCE62-3122-4B6F-8D42-454B57C6E01E}" type="sibTrans" cxnId="{9BF56749-800D-4640-ACAC-A0295129C26D}">
      <dgm:prSet/>
      <dgm:spPr/>
      <dgm:t>
        <a:bodyPr/>
        <a:lstStyle/>
        <a:p>
          <a:endParaRPr lang="cs-CZ"/>
        </a:p>
      </dgm:t>
    </dgm:pt>
    <dgm:pt modelId="{96D797C0-A72E-4AB2-B7B4-7A8C1726EB97}">
      <dgm:prSet phldrT="[Text]" custT="1"/>
      <dgm:spPr/>
      <dgm:t>
        <a:bodyPr/>
        <a:lstStyle/>
        <a:p>
          <a:endParaRPr lang="cs-CZ" sz="1600" dirty="0">
            <a:solidFill>
              <a:schemeClr val="accent1"/>
            </a:solidFill>
          </a:endParaRPr>
        </a:p>
      </dgm:t>
    </dgm:pt>
    <dgm:pt modelId="{A4920C91-049F-4FD7-859B-2A1FE88FC20E}" type="parTrans" cxnId="{B448640F-A992-437B-98B7-384FA43DBF21}">
      <dgm:prSet/>
      <dgm:spPr/>
      <dgm:t>
        <a:bodyPr/>
        <a:lstStyle/>
        <a:p>
          <a:endParaRPr lang="cs-CZ"/>
        </a:p>
      </dgm:t>
    </dgm:pt>
    <dgm:pt modelId="{58E2AE11-9755-4595-96D9-DFAFF9D628B1}" type="sibTrans" cxnId="{B448640F-A992-437B-98B7-384FA43DBF21}">
      <dgm:prSet/>
      <dgm:spPr/>
      <dgm:t>
        <a:bodyPr/>
        <a:lstStyle/>
        <a:p>
          <a:endParaRPr lang="cs-CZ"/>
        </a:p>
      </dgm:t>
    </dgm:pt>
    <dgm:pt modelId="{CA2DB01B-7790-4210-8F6C-57EABE0502AF}" type="pres">
      <dgm:prSet presAssocID="{D97C3F23-BFE4-4945-95D0-9893713E4EC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6A55B17-3145-4501-88C2-C669783B19D0}" type="pres">
      <dgm:prSet presAssocID="{3F90BF03-68EE-424E-B2A2-118C0D550F7E}" presName="composite" presStyleCnt="0"/>
      <dgm:spPr/>
    </dgm:pt>
    <dgm:pt modelId="{853B1AAE-FEC8-4F3F-8464-34B9A9004588}" type="pres">
      <dgm:prSet presAssocID="{3F90BF03-68EE-424E-B2A2-118C0D550F7E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1A648D-79D1-4636-8737-DF6705E2F280}" type="pres">
      <dgm:prSet presAssocID="{3F90BF03-68EE-424E-B2A2-118C0D550F7E}" presName="parSh" presStyleLbl="node1" presStyleIdx="0" presStyleCnt="3" custScaleX="126197" custScaleY="127718"/>
      <dgm:spPr/>
      <dgm:t>
        <a:bodyPr/>
        <a:lstStyle/>
        <a:p>
          <a:endParaRPr lang="cs-CZ"/>
        </a:p>
      </dgm:t>
    </dgm:pt>
    <dgm:pt modelId="{92956D29-D31A-4F14-A4DA-DD83BE82F91C}" type="pres">
      <dgm:prSet presAssocID="{3F90BF03-68EE-424E-B2A2-118C0D550F7E}" presName="desTx" presStyleLbl="fgAcc1" presStyleIdx="0" presStyleCnt="3" custScaleX="1193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C8C4B8-9D3B-493D-8FFC-022AD78AF496}" type="pres">
      <dgm:prSet presAssocID="{4BC6067A-7729-4759-8CE5-2F7A03583B31}" presName="sibTrans" presStyleLbl="sibTrans2D1" presStyleIdx="0" presStyleCnt="2"/>
      <dgm:spPr/>
      <dgm:t>
        <a:bodyPr/>
        <a:lstStyle/>
        <a:p>
          <a:endParaRPr lang="cs-CZ"/>
        </a:p>
      </dgm:t>
    </dgm:pt>
    <dgm:pt modelId="{28AF1182-CF39-4FF5-91AE-DFFAB01B7F83}" type="pres">
      <dgm:prSet presAssocID="{4BC6067A-7729-4759-8CE5-2F7A03583B31}" presName="connTx" presStyleLbl="sibTrans2D1" presStyleIdx="0" presStyleCnt="2"/>
      <dgm:spPr/>
      <dgm:t>
        <a:bodyPr/>
        <a:lstStyle/>
        <a:p>
          <a:endParaRPr lang="cs-CZ"/>
        </a:p>
      </dgm:t>
    </dgm:pt>
    <dgm:pt modelId="{B66443CA-FD6B-424E-AF3B-2B6E2C824C84}" type="pres">
      <dgm:prSet presAssocID="{AF588541-5B8F-4A17-B6A1-F0945936FBDC}" presName="composite" presStyleCnt="0"/>
      <dgm:spPr/>
    </dgm:pt>
    <dgm:pt modelId="{1649648B-095A-4752-9C2E-7B6507156532}" type="pres">
      <dgm:prSet presAssocID="{AF588541-5B8F-4A17-B6A1-F0945936FBDC}" presName="par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FBCA44-05A7-4B78-8EA9-695E5A46E212}" type="pres">
      <dgm:prSet presAssocID="{AF588541-5B8F-4A17-B6A1-F0945936FBDC}" presName="parSh" presStyleLbl="node1" presStyleIdx="1" presStyleCnt="3" custScaleX="125949" custScaleY="129425"/>
      <dgm:spPr/>
      <dgm:t>
        <a:bodyPr/>
        <a:lstStyle/>
        <a:p>
          <a:endParaRPr lang="cs-CZ"/>
        </a:p>
      </dgm:t>
    </dgm:pt>
    <dgm:pt modelId="{7485D4B8-CD1E-4DD0-B25F-87CEF2F50DA1}" type="pres">
      <dgm:prSet presAssocID="{AF588541-5B8F-4A17-B6A1-F0945936FBDC}" presName="desTx" presStyleLbl="fgAcc1" presStyleIdx="1" presStyleCnt="3" custScaleY="75659" custLinFactNeighborX="-4131" custLinFactNeighborY="-130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BD27C9-16DD-4C59-B291-ED8FFB6FD2CF}" type="pres">
      <dgm:prSet presAssocID="{8F5FAF94-51F8-48F5-98AC-6305B7CE8604}" presName="sibTrans" presStyleLbl="sibTrans2D1" presStyleIdx="1" presStyleCnt="2"/>
      <dgm:spPr/>
      <dgm:t>
        <a:bodyPr/>
        <a:lstStyle/>
        <a:p>
          <a:endParaRPr lang="cs-CZ"/>
        </a:p>
      </dgm:t>
    </dgm:pt>
    <dgm:pt modelId="{22235BF1-B3D3-4176-A5C3-38DC1D9FC0BB}" type="pres">
      <dgm:prSet presAssocID="{8F5FAF94-51F8-48F5-98AC-6305B7CE8604}" presName="connTx" presStyleLbl="sibTrans2D1" presStyleIdx="1" presStyleCnt="2"/>
      <dgm:spPr/>
      <dgm:t>
        <a:bodyPr/>
        <a:lstStyle/>
        <a:p>
          <a:endParaRPr lang="cs-CZ"/>
        </a:p>
      </dgm:t>
    </dgm:pt>
    <dgm:pt modelId="{0E718C35-EBC2-4A27-9D3B-1F96809930C9}" type="pres">
      <dgm:prSet presAssocID="{4EADEC38-3C7B-41FF-8D7B-E013A25996FC}" presName="composite" presStyleCnt="0"/>
      <dgm:spPr/>
    </dgm:pt>
    <dgm:pt modelId="{E20D40A6-2C5E-4F7E-B8FE-A72F3E55924A}" type="pres">
      <dgm:prSet presAssocID="{4EADEC38-3C7B-41FF-8D7B-E013A25996FC}" presName="par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D5FAC24-EBE7-40A6-B108-29A26EEE8813}" type="pres">
      <dgm:prSet presAssocID="{4EADEC38-3C7B-41FF-8D7B-E013A25996FC}" presName="parSh" presStyleLbl="node1" presStyleIdx="2" presStyleCnt="3"/>
      <dgm:spPr/>
      <dgm:t>
        <a:bodyPr/>
        <a:lstStyle/>
        <a:p>
          <a:endParaRPr lang="cs-CZ"/>
        </a:p>
      </dgm:t>
    </dgm:pt>
    <dgm:pt modelId="{F796698D-AE62-4747-9C1B-F7739E5ADCF1}" type="pres">
      <dgm:prSet presAssocID="{4EADEC38-3C7B-41FF-8D7B-E013A25996FC}" presName="desTx" presStyleLbl="fgAcc1" presStyleIdx="2" presStyleCnt="3" custScaleX="102479" custScaleY="468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3A7576-CF6D-452B-ADC5-05BEA52399B9}" srcId="{3F90BF03-68EE-424E-B2A2-118C0D550F7E}" destId="{83678380-745C-4054-AFBF-6463C96934DE}" srcOrd="5" destOrd="0" parTransId="{2864EE19-4C00-4D5A-9624-9BC44B3FC570}" sibTransId="{B2051A8B-828D-44B2-B473-859DD247FE19}"/>
    <dgm:cxn modelId="{FD54805B-12F9-4E53-B8A1-03F6D82029BD}" srcId="{3F90BF03-68EE-424E-B2A2-118C0D550F7E}" destId="{190CBBA9-8AE1-40AC-859F-89CA3D8B5F02}" srcOrd="3" destOrd="0" parTransId="{D60D0076-3C72-49C8-91A6-2913DAB7E675}" sibTransId="{B7C0D837-CA1A-42DE-AA43-A7387C68B126}"/>
    <dgm:cxn modelId="{E024F31B-F61C-40A7-A95F-9EB8B13BF8FB}" type="presOf" srcId="{8F5FAF94-51F8-48F5-98AC-6305B7CE8604}" destId="{22235BF1-B3D3-4176-A5C3-38DC1D9FC0BB}" srcOrd="1" destOrd="0" presId="urn:microsoft.com/office/officeart/2005/8/layout/process3"/>
    <dgm:cxn modelId="{A1B16A88-6473-4C68-AB32-3A1917E91624}" type="presOf" srcId="{5080266A-A890-4C76-ABA5-B5055DD2DC58}" destId="{F796698D-AE62-4747-9C1B-F7739E5ADCF1}" srcOrd="0" destOrd="0" presId="urn:microsoft.com/office/officeart/2005/8/layout/process3"/>
    <dgm:cxn modelId="{E312DE25-8479-4AAC-BAD3-66A255A55239}" type="presOf" srcId="{0059088C-7E5E-43F9-A85B-1A2CDC0152D5}" destId="{92956D29-D31A-4F14-A4DA-DD83BE82F91C}" srcOrd="0" destOrd="7" presId="urn:microsoft.com/office/officeart/2005/8/layout/process3"/>
    <dgm:cxn modelId="{DB83C186-C9FC-4687-AF11-66BAF5AB39A9}" type="presOf" srcId="{759F97BE-77AF-4C18-AC1B-593CC3F08262}" destId="{92956D29-D31A-4F14-A4DA-DD83BE82F91C}" srcOrd="0" destOrd="8" presId="urn:microsoft.com/office/officeart/2005/8/layout/process3"/>
    <dgm:cxn modelId="{B95CE06F-2267-4AA3-9B80-A3CDE9E84CFC}" type="presOf" srcId="{4BC6067A-7729-4759-8CE5-2F7A03583B31}" destId="{C0C8C4B8-9D3B-493D-8FFC-022AD78AF496}" srcOrd="0" destOrd="0" presId="urn:microsoft.com/office/officeart/2005/8/layout/process3"/>
    <dgm:cxn modelId="{F5A34C9B-C270-4B8F-BB4D-C3D369749F04}" srcId="{3F90BF03-68EE-424E-B2A2-118C0D550F7E}" destId="{0059088C-7E5E-43F9-A85B-1A2CDC0152D5}" srcOrd="7" destOrd="0" parTransId="{7CFECB82-7DE7-40A9-AE3C-751EF1DDB07E}" sibTransId="{7133D23B-A1ED-4C2A-B300-03076760C7F5}"/>
    <dgm:cxn modelId="{0B6DE6A8-8FF2-41DD-B5C1-23A3F41FB313}" type="presOf" srcId="{4EADEC38-3C7B-41FF-8D7B-E013A25996FC}" destId="{FD5FAC24-EBE7-40A6-B108-29A26EEE8813}" srcOrd="1" destOrd="0" presId="urn:microsoft.com/office/officeart/2005/8/layout/process3"/>
    <dgm:cxn modelId="{78811A91-B2D8-484B-AF56-A6A8DF208CF9}" type="presOf" srcId="{4BC6067A-7729-4759-8CE5-2F7A03583B31}" destId="{28AF1182-CF39-4FF5-91AE-DFFAB01B7F83}" srcOrd="1" destOrd="0" presId="urn:microsoft.com/office/officeart/2005/8/layout/process3"/>
    <dgm:cxn modelId="{1B8D3BFC-EBA2-41A8-B4F0-BA662AE4FC3D}" type="presOf" srcId="{AF588541-5B8F-4A17-B6A1-F0945936FBDC}" destId="{1649648B-095A-4752-9C2E-7B6507156532}" srcOrd="0" destOrd="0" presId="urn:microsoft.com/office/officeart/2005/8/layout/process3"/>
    <dgm:cxn modelId="{96794C78-D8E5-4C40-992E-FF3C5EE9758D}" type="presOf" srcId="{AF588541-5B8F-4A17-B6A1-F0945936FBDC}" destId="{FCFBCA44-05A7-4B78-8EA9-695E5A46E212}" srcOrd="1" destOrd="0" presId="urn:microsoft.com/office/officeart/2005/8/layout/process3"/>
    <dgm:cxn modelId="{FD28F02F-2A14-4E29-A735-8A7E38CA482D}" type="presOf" srcId="{D58948BA-034C-4335-B65C-0F10BBAA623D}" destId="{7485D4B8-CD1E-4DD0-B25F-87CEF2F50DA1}" srcOrd="0" destOrd="2" presId="urn:microsoft.com/office/officeart/2005/8/layout/process3"/>
    <dgm:cxn modelId="{9BF56749-800D-4640-ACAC-A0295129C26D}" srcId="{AF588541-5B8F-4A17-B6A1-F0945936FBDC}" destId="{D58948BA-034C-4335-B65C-0F10BBAA623D}" srcOrd="2" destOrd="0" parTransId="{A7B2AF47-8042-4C5C-8A08-0B7F8F84EED0}" sibTransId="{B28BCE62-3122-4B6F-8D42-454B57C6E01E}"/>
    <dgm:cxn modelId="{99B81ACD-8040-4869-BD17-1DBC959162BB}" srcId="{3F90BF03-68EE-424E-B2A2-118C0D550F7E}" destId="{F6872EBC-E874-4116-B31E-68B911DFB694}" srcOrd="4" destOrd="0" parTransId="{6A916BFC-B1FC-4749-9718-8365A037037C}" sibTransId="{D44570FD-18A0-4B0A-A405-1DAF1C91D4B2}"/>
    <dgm:cxn modelId="{76BF2C5C-16F9-40A5-B90C-3F0AECDBE21F}" type="presOf" srcId="{96D797C0-A72E-4AB2-B7B4-7A8C1726EB97}" destId="{7485D4B8-CD1E-4DD0-B25F-87CEF2F50DA1}" srcOrd="0" destOrd="1" presId="urn:microsoft.com/office/officeart/2005/8/layout/process3"/>
    <dgm:cxn modelId="{4F5FDF82-C5B1-4040-B051-C4CFEAAC333C}" type="presOf" srcId="{8F5FAF94-51F8-48F5-98AC-6305B7CE8604}" destId="{99BD27C9-16DD-4C59-B291-ED8FFB6FD2CF}" srcOrd="0" destOrd="0" presId="urn:microsoft.com/office/officeart/2005/8/layout/process3"/>
    <dgm:cxn modelId="{EDF656AB-1F3F-4E1D-8CB3-DCFC073D655A}" srcId="{AF588541-5B8F-4A17-B6A1-F0945936FBDC}" destId="{B2B14AA3-1057-4D57-97BF-4D4F9FC279F5}" srcOrd="0" destOrd="0" parTransId="{0521A584-7CAE-4FE7-835A-679F7B2690C2}" sibTransId="{663DFE86-812D-4847-9B5A-AC0BBF4BAC76}"/>
    <dgm:cxn modelId="{1F6F3B7E-A3AC-4150-B4D5-AC6C9349CB90}" srcId="{D97C3F23-BFE4-4945-95D0-9893713E4EC5}" destId="{3F90BF03-68EE-424E-B2A2-118C0D550F7E}" srcOrd="0" destOrd="0" parTransId="{22B1851D-6D2D-4579-BDBD-C7439AF23D5C}" sibTransId="{4BC6067A-7729-4759-8CE5-2F7A03583B31}"/>
    <dgm:cxn modelId="{347B81CA-BB7D-4CD6-93BA-38477B89686D}" type="presOf" srcId="{6257A773-4EFE-4D0C-9DA7-F5393C89136D}" destId="{92956D29-D31A-4F14-A4DA-DD83BE82F91C}" srcOrd="0" destOrd="6" presId="urn:microsoft.com/office/officeart/2005/8/layout/process3"/>
    <dgm:cxn modelId="{42EA25AD-F4BD-4473-8AB5-4829BC070388}" srcId="{3F90BF03-68EE-424E-B2A2-118C0D550F7E}" destId="{79353BAC-290D-4CDE-B59C-1417799E6926}" srcOrd="0" destOrd="0" parTransId="{A420425B-0E68-4BC3-B2E6-83E65E8A631C}" sibTransId="{5B86EBCD-A6B7-4591-BA10-3E254C686E34}"/>
    <dgm:cxn modelId="{AC3E0EDA-0A39-447B-877F-45E64D1215A3}" type="presOf" srcId="{83678380-745C-4054-AFBF-6463C96934DE}" destId="{92956D29-D31A-4F14-A4DA-DD83BE82F91C}" srcOrd="0" destOrd="5" presId="urn:microsoft.com/office/officeart/2005/8/layout/process3"/>
    <dgm:cxn modelId="{8B348564-C448-4A3E-9D1E-5D73BF9A8114}" type="presOf" srcId="{3F90BF03-68EE-424E-B2A2-118C0D550F7E}" destId="{853B1AAE-FEC8-4F3F-8464-34B9A9004588}" srcOrd="0" destOrd="0" presId="urn:microsoft.com/office/officeart/2005/8/layout/process3"/>
    <dgm:cxn modelId="{08EA9A02-59A7-47F9-893F-CA466EC2D902}" srcId="{4EADEC38-3C7B-41FF-8D7B-E013A25996FC}" destId="{5080266A-A890-4C76-ABA5-B5055DD2DC58}" srcOrd="0" destOrd="0" parTransId="{E88D3A82-EC71-4D21-B4A9-CB86EBF7644E}" sibTransId="{3FF6E2E3-5A35-4874-842D-2DD407E4266B}"/>
    <dgm:cxn modelId="{571BACA7-AD0E-429C-A316-C658B9A68E72}" srcId="{D97C3F23-BFE4-4945-95D0-9893713E4EC5}" destId="{4EADEC38-3C7B-41FF-8D7B-E013A25996FC}" srcOrd="2" destOrd="0" parTransId="{E5875E55-8E2F-41C4-87BC-55DC4A87708A}" sibTransId="{7403CA9C-4758-40CC-9C79-11C8D8106D7B}"/>
    <dgm:cxn modelId="{32B2E959-D229-4560-8EBC-E4B03AD8452B}" type="presOf" srcId="{D97C3F23-BFE4-4945-95D0-9893713E4EC5}" destId="{CA2DB01B-7790-4210-8F6C-57EABE0502AF}" srcOrd="0" destOrd="0" presId="urn:microsoft.com/office/officeart/2005/8/layout/process3"/>
    <dgm:cxn modelId="{2047FBB7-33B4-437B-896C-88C262155C2B}" srcId="{3F90BF03-68EE-424E-B2A2-118C0D550F7E}" destId="{01AB5F2D-8C13-4C75-BAC8-A49954E7E121}" srcOrd="1" destOrd="0" parTransId="{0BEDA1D3-4EA9-43B5-BD77-C6C82B342ABF}" sibTransId="{EDCC30EE-CEB7-4AE7-9191-794E50A394B4}"/>
    <dgm:cxn modelId="{37402F76-AEC4-4AC6-94FB-1626CD638BCA}" type="presOf" srcId="{F6872EBC-E874-4116-B31E-68B911DFB694}" destId="{92956D29-D31A-4F14-A4DA-DD83BE82F91C}" srcOrd="0" destOrd="4" presId="urn:microsoft.com/office/officeart/2005/8/layout/process3"/>
    <dgm:cxn modelId="{964743BD-ECE7-4FD5-87C8-8A8E5B24E6FF}" srcId="{3F90BF03-68EE-424E-B2A2-118C0D550F7E}" destId="{759F97BE-77AF-4C18-AC1B-593CC3F08262}" srcOrd="8" destOrd="0" parTransId="{BC36B65E-13E1-4F23-84F7-4AD30A4BE6E3}" sibTransId="{1DDF6E6F-6C92-45F6-9FC0-810F04982D4F}"/>
    <dgm:cxn modelId="{72D78BAA-5113-4BD3-969C-6D867E1184E3}" type="presOf" srcId="{01AB5F2D-8C13-4C75-BAC8-A49954E7E121}" destId="{92956D29-D31A-4F14-A4DA-DD83BE82F91C}" srcOrd="0" destOrd="1" presId="urn:microsoft.com/office/officeart/2005/8/layout/process3"/>
    <dgm:cxn modelId="{B50893B6-18AC-45E5-8B9C-F3F26C3FB922}" srcId="{3F90BF03-68EE-424E-B2A2-118C0D550F7E}" destId="{6257A773-4EFE-4D0C-9DA7-F5393C89136D}" srcOrd="6" destOrd="0" parTransId="{7D122445-1742-44DA-8D04-78136873A560}" sibTransId="{38236967-BC32-411E-9FDF-F0BAF6B231AD}"/>
    <dgm:cxn modelId="{B4E57B2A-866C-44F6-B7AA-3119E564D91E}" srcId="{3F90BF03-68EE-424E-B2A2-118C0D550F7E}" destId="{34FC103D-53AE-4DEF-93EB-BFF134DDD1D3}" srcOrd="2" destOrd="0" parTransId="{1697D9DD-0E66-47DD-BEF7-63CCD2A04BE4}" sibTransId="{DF040DF0-A8BE-4780-BCE4-19854D593BE1}"/>
    <dgm:cxn modelId="{9D22F7B4-3577-437F-992D-4C327853569C}" srcId="{D97C3F23-BFE4-4945-95D0-9893713E4EC5}" destId="{AF588541-5B8F-4A17-B6A1-F0945936FBDC}" srcOrd="1" destOrd="0" parTransId="{B479FB7F-2D48-4F73-AC00-3D50177244A3}" sibTransId="{8F5FAF94-51F8-48F5-98AC-6305B7CE8604}"/>
    <dgm:cxn modelId="{1B985231-B676-4CFC-A6E1-CA63FA33EDC5}" type="presOf" srcId="{B2B14AA3-1057-4D57-97BF-4D4F9FC279F5}" destId="{7485D4B8-CD1E-4DD0-B25F-87CEF2F50DA1}" srcOrd="0" destOrd="0" presId="urn:microsoft.com/office/officeart/2005/8/layout/process3"/>
    <dgm:cxn modelId="{B448640F-A992-437B-98B7-384FA43DBF21}" srcId="{AF588541-5B8F-4A17-B6A1-F0945936FBDC}" destId="{96D797C0-A72E-4AB2-B7B4-7A8C1726EB97}" srcOrd="1" destOrd="0" parTransId="{A4920C91-049F-4FD7-859B-2A1FE88FC20E}" sibTransId="{58E2AE11-9755-4595-96D9-DFAFF9D628B1}"/>
    <dgm:cxn modelId="{5DE7F845-82AD-461F-B265-83758E36494D}" type="presOf" srcId="{34FC103D-53AE-4DEF-93EB-BFF134DDD1D3}" destId="{92956D29-D31A-4F14-A4DA-DD83BE82F91C}" srcOrd="0" destOrd="2" presId="urn:microsoft.com/office/officeart/2005/8/layout/process3"/>
    <dgm:cxn modelId="{9F09CAA6-CB3D-4E7C-AF9B-45588676A691}" type="presOf" srcId="{4EADEC38-3C7B-41FF-8D7B-E013A25996FC}" destId="{E20D40A6-2C5E-4F7E-B8FE-A72F3E55924A}" srcOrd="0" destOrd="0" presId="urn:microsoft.com/office/officeart/2005/8/layout/process3"/>
    <dgm:cxn modelId="{6D39A2AB-724F-4686-A86F-17FE136A56C5}" type="presOf" srcId="{3F90BF03-68EE-424E-B2A2-118C0D550F7E}" destId="{4A1A648D-79D1-4636-8737-DF6705E2F280}" srcOrd="1" destOrd="0" presId="urn:microsoft.com/office/officeart/2005/8/layout/process3"/>
    <dgm:cxn modelId="{3FDBEEDD-ED90-4DB7-B9C4-53EE48420807}" type="presOf" srcId="{79353BAC-290D-4CDE-B59C-1417799E6926}" destId="{92956D29-D31A-4F14-A4DA-DD83BE82F91C}" srcOrd="0" destOrd="0" presId="urn:microsoft.com/office/officeart/2005/8/layout/process3"/>
    <dgm:cxn modelId="{B08769CF-5D2C-4B39-B716-3E00301B6AE6}" type="presOf" srcId="{190CBBA9-8AE1-40AC-859F-89CA3D8B5F02}" destId="{92956D29-D31A-4F14-A4DA-DD83BE82F91C}" srcOrd="0" destOrd="3" presId="urn:microsoft.com/office/officeart/2005/8/layout/process3"/>
    <dgm:cxn modelId="{B27FA34D-106F-4FF5-B504-4BF446C3CFC2}" type="presParOf" srcId="{CA2DB01B-7790-4210-8F6C-57EABE0502AF}" destId="{E6A55B17-3145-4501-88C2-C669783B19D0}" srcOrd="0" destOrd="0" presId="urn:microsoft.com/office/officeart/2005/8/layout/process3"/>
    <dgm:cxn modelId="{96DA9F93-3BAD-428C-BFB2-BDB7C0881CC2}" type="presParOf" srcId="{E6A55B17-3145-4501-88C2-C669783B19D0}" destId="{853B1AAE-FEC8-4F3F-8464-34B9A9004588}" srcOrd="0" destOrd="0" presId="urn:microsoft.com/office/officeart/2005/8/layout/process3"/>
    <dgm:cxn modelId="{3E619588-CDD7-4A69-9243-5D5C24869509}" type="presParOf" srcId="{E6A55B17-3145-4501-88C2-C669783B19D0}" destId="{4A1A648D-79D1-4636-8737-DF6705E2F280}" srcOrd="1" destOrd="0" presId="urn:microsoft.com/office/officeart/2005/8/layout/process3"/>
    <dgm:cxn modelId="{7FF21274-7B08-402A-B8B7-DB7484D2E793}" type="presParOf" srcId="{E6A55B17-3145-4501-88C2-C669783B19D0}" destId="{92956D29-D31A-4F14-A4DA-DD83BE82F91C}" srcOrd="2" destOrd="0" presId="urn:microsoft.com/office/officeart/2005/8/layout/process3"/>
    <dgm:cxn modelId="{3838C93C-A6BE-4C8D-8622-2498DFFAFC68}" type="presParOf" srcId="{CA2DB01B-7790-4210-8F6C-57EABE0502AF}" destId="{C0C8C4B8-9D3B-493D-8FFC-022AD78AF496}" srcOrd="1" destOrd="0" presId="urn:microsoft.com/office/officeart/2005/8/layout/process3"/>
    <dgm:cxn modelId="{6D192395-B6F9-40C4-B9B5-ADAE441F351B}" type="presParOf" srcId="{C0C8C4B8-9D3B-493D-8FFC-022AD78AF496}" destId="{28AF1182-CF39-4FF5-91AE-DFFAB01B7F83}" srcOrd="0" destOrd="0" presId="urn:microsoft.com/office/officeart/2005/8/layout/process3"/>
    <dgm:cxn modelId="{B49E0CD3-5D71-42FF-B518-B5ABF63303E4}" type="presParOf" srcId="{CA2DB01B-7790-4210-8F6C-57EABE0502AF}" destId="{B66443CA-FD6B-424E-AF3B-2B6E2C824C84}" srcOrd="2" destOrd="0" presId="urn:microsoft.com/office/officeart/2005/8/layout/process3"/>
    <dgm:cxn modelId="{9B9343E2-C4A5-42BA-803C-789176F1AB57}" type="presParOf" srcId="{B66443CA-FD6B-424E-AF3B-2B6E2C824C84}" destId="{1649648B-095A-4752-9C2E-7B6507156532}" srcOrd="0" destOrd="0" presId="urn:microsoft.com/office/officeart/2005/8/layout/process3"/>
    <dgm:cxn modelId="{603EA331-5908-40E1-93F4-08089D9BFEAE}" type="presParOf" srcId="{B66443CA-FD6B-424E-AF3B-2B6E2C824C84}" destId="{FCFBCA44-05A7-4B78-8EA9-695E5A46E212}" srcOrd="1" destOrd="0" presId="urn:microsoft.com/office/officeart/2005/8/layout/process3"/>
    <dgm:cxn modelId="{3A15A67F-82AB-44B5-8B8D-2F1168BB24B6}" type="presParOf" srcId="{B66443CA-FD6B-424E-AF3B-2B6E2C824C84}" destId="{7485D4B8-CD1E-4DD0-B25F-87CEF2F50DA1}" srcOrd="2" destOrd="0" presId="urn:microsoft.com/office/officeart/2005/8/layout/process3"/>
    <dgm:cxn modelId="{F3B9821E-58DB-4E17-AA97-CAE8329630C6}" type="presParOf" srcId="{CA2DB01B-7790-4210-8F6C-57EABE0502AF}" destId="{99BD27C9-16DD-4C59-B291-ED8FFB6FD2CF}" srcOrd="3" destOrd="0" presId="urn:microsoft.com/office/officeart/2005/8/layout/process3"/>
    <dgm:cxn modelId="{C45D0328-C0E9-497E-8393-A1EAC7F175B9}" type="presParOf" srcId="{99BD27C9-16DD-4C59-B291-ED8FFB6FD2CF}" destId="{22235BF1-B3D3-4176-A5C3-38DC1D9FC0BB}" srcOrd="0" destOrd="0" presId="urn:microsoft.com/office/officeart/2005/8/layout/process3"/>
    <dgm:cxn modelId="{5083F7AA-3D3E-4324-ACBA-8B49E1CD1C42}" type="presParOf" srcId="{CA2DB01B-7790-4210-8F6C-57EABE0502AF}" destId="{0E718C35-EBC2-4A27-9D3B-1F96809930C9}" srcOrd="4" destOrd="0" presId="urn:microsoft.com/office/officeart/2005/8/layout/process3"/>
    <dgm:cxn modelId="{040A7E7D-96B9-4E02-80B7-899D4B3FE9D5}" type="presParOf" srcId="{0E718C35-EBC2-4A27-9D3B-1F96809930C9}" destId="{E20D40A6-2C5E-4F7E-B8FE-A72F3E55924A}" srcOrd="0" destOrd="0" presId="urn:microsoft.com/office/officeart/2005/8/layout/process3"/>
    <dgm:cxn modelId="{4C4320DE-DE2E-465C-AC2C-4BA9ACC68EC9}" type="presParOf" srcId="{0E718C35-EBC2-4A27-9D3B-1F96809930C9}" destId="{FD5FAC24-EBE7-40A6-B108-29A26EEE8813}" srcOrd="1" destOrd="0" presId="urn:microsoft.com/office/officeart/2005/8/layout/process3"/>
    <dgm:cxn modelId="{F3F5FB7C-8B44-4F5E-B665-BE3271007B95}" type="presParOf" srcId="{0E718C35-EBC2-4A27-9D3B-1F96809930C9}" destId="{F796698D-AE62-4747-9C1B-F7739E5ADCF1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6062846-CD7B-4DE8-B78F-26EB3377F4E1}" type="doc">
      <dgm:prSet loTypeId="urn:microsoft.com/office/officeart/2005/8/layout/lProcess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783C1EE-82AC-4772-BF46-D5A3C90A826C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1.pád</a:t>
          </a:r>
        </a:p>
        <a:p>
          <a:r>
            <a:rPr lang="cs-CZ" sz="3200" dirty="0" smtClean="0">
              <a:solidFill>
                <a:srgbClr val="7030A0"/>
              </a:solidFill>
            </a:rPr>
            <a:t>der</a:t>
          </a:r>
          <a:endParaRPr lang="cs-CZ" sz="3200" dirty="0">
            <a:solidFill>
              <a:srgbClr val="7030A0"/>
            </a:solidFill>
          </a:endParaRPr>
        </a:p>
      </dgm:t>
    </dgm:pt>
    <dgm:pt modelId="{69241091-C37F-4735-9782-40DAAC9452D3}" type="parTrans" cxnId="{0BF3661D-1E72-4F81-A2CD-2618C3BA77E9}">
      <dgm:prSet/>
      <dgm:spPr/>
      <dgm:t>
        <a:bodyPr/>
        <a:lstStyle/>
        <a:p>
          <a:endParaRPr lang="cs-CZ"/>
        </a:p>
      </dgm:t>
    </dgm:pt>
    <dgm:pt modelId="{BF5844F5-B1C8-42C4-BA9A-34B802C18D9F}" type="sibTrans" cxnId="{0BF3661D-1E72-4F81-A2CD-2618C3BA77E9}">
      <dgm:prSet/>
      <dgm:spPr/>
      <dgm:t>
        <a:bodyPr/>
        <a:lstStyle/>
        <a:p>
          <a:endParaRPr lang="cs-CZ"/>
        </a:p>
      </dgm:t>
    </dgm:pt>
    <dgm:pt modelId="{704AA3DA-C13E-415E-9198-9D6857B17A18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3.pád</a:t>
          </a:r>
        </a:p>
        <a:p>
          <a:r>
            <a:rPr lang="cs-CZ" sz="3200" dirty="0" smtClean="0">
              <a:solidFill>
                <a:srgbClr val="7030A0"/>
              </a:solidFill>
            </a:rPr>
            <a:t>dem</a:t>
          </a:r>
        </a:p>
        <a:p>
          <a:endParaRPr lang="cs-CZ" sz="2000" dirty="0">
            <a:solidFill>
              <a:srgbClr val="7030A0"/>
            </a:solidFill>
          </a:endParaRPr>
        </a:p>
      </dgm:t>
    </dgm:pt>
    <dgm:pt modelId="{651F44E7-8DFE-4F5C-B109-CFDAEC17F0D7}" type="parTrans" cxnId="{17E39282-B8D4-410B-83E5-4F492FDA1E71}">
      <dgm:prSet/>
      <dgm:spPr/>
      <dgm:t>
        <a:bodyPr/>
        <a:lstStyle/>
        <a:p>
          <a:endParaRPr lang="cs-CZ"/>
        </a:p>
      </dgm:t>
    </dgm:pt>
    <dgm:pt modelId="{58032AB8-AF79-45D4-B132-C87498E4CA53}" type="sibTrans" cxnId="{17E39282-B8D4-410B-83E5-4F492FDA1E71}">
      <dgm:prSet/>
      <dgm:spPr/>
      <dgm:t>
        <a:bodyPr/>
        <a:lstStyle/>
        <a:p>
          <a:endParaRPr lang="cs-CZ"/>
        </a:p>
      </dgm:t>
    </dgm:pt>
    <dgm:pt modelId="{FEA89B44-C33C-4844-9073-A072AE74B56E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4. pád</a:t>
          </a:r>
        </a:p>
        <a:p>
          <a:r>
            <a:rPr lang="cs-CZ" sz="3200" dirty="0" smtClean="0">
              <a:solidFill>
                <a:srgbClr val="7030A0"/>
              </a:solidFill>
            </a:rPr>
            <a:t>den</a:t>
          </a:r>
          <a:endParaRPr lang="cs-CZ" sz="3200" dirty="0">
            <a:solidFill>
              <a:srgbClr val="7030A0"/>
            </a:solidFill>
          </a:endParaRPr>
        </a:p>
      </dgm:t>
    </dgm:pt>
    <dgm:pt modelId="{43C3E5E7-E2C9-4173-9C45-21C3C2EF15F4}" type="parTrans" cxnId="{5900F13E-C420-4482-841C-E28489813AA1}">
      <dgm:prSet/>
      <dgm:spPr/>
      <dgm:t>
        <a:bodyPr/>
        <a:lstStyle/>
        <a:p>
          <a:endParaRPr lang="cs-CZ"/>
        </a:p>
      </dgm:t>
    </dgm:pt>
    <dgm:pt modelId="{BECC52D3-D167-4370-B635-97690C0C92DD}" type="sibTrans" cxnId="{5900F13E-C420-4482-841C-E28489813AA1}">
      <dgm:prSet/>
      <dgm:spPr/>
      <dgm:t>
        <a:bodyPr/>
        <a:lstStyle/>
        <a:p>
          <a:endParaRPr lang="cs-CZ"/>
        </a:p>
      </dgm:t>
    </dgm:pt>
    <dgm:pt modelId="{54A83D70-71EB-4C9B-946C-06F2553EFC22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1.pád</a:t>
          </a:r>
        </a:p>
        <a:p>
          <a:r>
            <a:rPr lang="cs-CZ" sz="3000" dirty="0" err="1" smtClean="0">
              <a:solidFill>
                <a:srgbClr val="7030A0"/>
              </a:solidFill>
            </a:rPr>
            <a:t>die</a:t>
          </a:r>
          <a:endParaRPr lang="cs-CZ" sz="3000" dirty="0"/>
        </a:p>
      </dgm:t>
    </dgm:pt>
    <dgm:pt modelId="{77982F0A-31B1-4D0D-8837-11DD04B9E2DA}" type="parTrans" cxnId="{A106B413-EE5E-4DC4-B70E-A718C0BC633D}">
      <dgm:prSet/>
      <dgm:spPr/>
      <dgm:t>
        <a:bodyPr/>
        <a:lstStyle/>
        <a:p>
          <a:endParaRPr lang="cs-CZ"/>
        </a:p>
      </dgm:t>
    </dgm:pt>
    <dgm:pt modelId="{47C40185-0BE5-4B79-B039-D874931B7409}" type="sibTrans" cxnId="{A106B413-EE5E-4DC4-B70E-A718C0BC633D}">
      <dgm:prSet/>
      <dgm:spPr/>
      <dgm:t>
        <a:bodyPr/>
        <a:lstStyle/>
        <a:p>
          <a:endParaRPr lang="cs-CZ"/>
        </a:p>
      </dgm:t>
    </dgm:pt>
    <dgm:pt modelId="{DC64F064-1FC5-4C02-881C-80E30DD97519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3.pád</a:t>
          </a:r>
        </a:p>
        <a:p>
          <a:r>
            <a:rPr lang="cs-CZ" sz="3200" dirty="0" smtClean="0">
              <a:solidFill>
                <a:srgbClr val="7030A0"/>
              </a:solidFill>
            </a:rPr>
            <a:t>der</a:t>
          </a:r>
          <a:endParaRPr lang="cs-CZ" sz="3200" dirty="0"/>
        </a:p>
      </dgm:t>
    </dgm:pt>
    <dgm:pt modelId="{1E5E216B-CFD8-49AA-B12C-B04F0AD76FA0}" type="parTrans" cxnId="{1BFB4F71-D903-4EE8-BA2B-C85AB6812F94}">
      <dgm:prSet/>
      <dgm:spPr/>
      <dgm:t>
        <a:bodyPr/>
        <a:lstStyle/>
        <a:p>
          <a:endParaRPr lang="cs-CZ"/>
        </a:p>
      </dgm:t>
    </dgm:pt>
    <dgm:pt modelId="{8C68BAC5-5BF0-4A66-9086-FF1EFC6A75B0}" type="sibTrans" cxnId="{1BFB4F71-D903-4EE8-BA2B-C85AB6812F94}">
      <dgm:prSet/>
      <dgm:spPr/>
      <dgm:t>
        <a:bodyPr/>
        <a:lstStyle/>
        <a:p>
          <a:endParaRPr lang="cs-CZ"/>
        </a:p>
      </dgm:t>
    </dgm:pt>
    <dgm:pt modelId="{57C388C7-F6C3-455B-9F6F-66253A2F4406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4.pád</a:t>
          </a:r>
        </a:p>
        <a:p>
          <a:r>
            <a:rPr lang="cs-CZ" sz="3200" dirty="0" err="1" smtClean="0">
              <a:solidFill>
                <a:srgbClr val="7030A0"/>
              </a:solidFill>
            </a:rPr>
            <a:t>die</a:t>
          </a:r>
          <a:endParaRPr lang="cs-CZ" sz="3200" dirty="0"/>
        </a:p>
      </dgm:t>
    </dgm:pt>
    <dgm:pt modelId="{3ED00A9E-14CF-45AC-84FE-779058B59601}" type="parTrans" cxnId="{E75A471E-2D02-4C86-BCA3-D64D8C920FD1}">
      <dgm:prSet/>
      <dgm:spPr/>
      <dgm:t>
        <a:bodyPr/>
        <a:lstStyle/>
        <a:p>
          <a:endParaRPr lang="cs-CZ"/>
        </a:p>
      </dgm:t>
    </dgm:pt>
    <dgm:pt modelId="{09D6E5C0-529B-400A-94BB-ECFD836F96B7}" type="sibTrans" cxnId="{E75A471E-2D02-4C86-BCA3-D64D8C920FD1}">
      <dgm:prSet/>
      <dgm:spPr/>
      <dgm:t>
        <a:bodyPr/>
        <a:lstStyle/>
        <a:p>
          <a:endParaRPr lang="cs-CZ"/>
        </a:p>
      </dgm:t>
    </dgm:pt>
    <dgm:pt modelId="{1247C69A-9633-452A-B859-EAFEFCB52853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1.pád</a:t>
          </a:r>
        </a:p>
        <a:p>
          <a:r>
            <a:rPr lang="cs-CZ" sz="3000" dirty="0" err="1" smtClean="0">
              <a:solidFill>
                <a:srgbClr val="7030A0"/>
              </a:solidFill>
            </a:rPr>
            <a:t>das</a:t>
          </a:r>
          <a:endParaRPr lang="cs-CZ" sz="3000" dirty="0"/>
        </a:p>
      </dgm:t>
    </dgm:pt>
    <dgm:pt modelId="{DBBCFB07-2FA3-4444-8B31-272C5564568E}" type="parTrans" cxnId="{2D197FB9-57B7-41EC-B7BB-A393D849A3A1}">
      <dgm:prSet/>
      <dgm:spPr/>
      <dgm:t>
        <a:bodyPr/>
        <a:lstStyle/>
        <a:p>
          <a:endParaRPr lang="cs-CZ"/>
        </a:p>
      </dgm:t>
    </dgm:pt>
    <dgm:pt modelId="{5853DDBB-977C-4BE3-AF82-2882E1F2F06D}" type="sibTrans" cxnId="{2D197FB9-57B7-41EC-B7BB-A393D849A3A1}">
      <dgm:prSet/>
      <dgm:spPr/>
      <dgm:t>
        <a:bodyPr/>
        <a:lstStyle/>
        <a:p>
          <a:endParaRPr lang="cs-CZ"/>
        </a:p>
      </dgm:t>
    </dgm:pt>
    <dgm:pt modelId="{D2FC872C-84C5-4FF2-9B81-CF3D929E80BF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3.pád</a:t>
          </a:r>
        </a:p>
        <a:p>
          <a:r>
            <a:rPr lang="cs-CZ" sz="3200" dirty="0" smtClean="0">
              <a:solidFill>
                <a:srgbClr val="7030A0"/>
              </a:solidFill>
            </a:rPr>
            <a:t>dem</a:t>
          </a:r>
          <a:endParaRPr lang="cs-CZ" sz="3200" dirty="0"/>
        </a:p>
      </dgm:t>
    </dgm:pt>
    <dgm:pt modelId="{43C3315E-4DF6-4546-88AC-58C0E712345C}" type="parTrans" cxnId="{3C02C76B-E214-4A68-9F66-3D63BCED497D}">
      <dgm:prSet/>
      <dgm:spPr/>
      <dgm:t>
        <a:bodyPr/>
        <a:lstStyle/>
        <a:p>
          <a:endParaRPr lang="cs-CZ"/>
        </a:p>
      </dgm:t>
    </dgm:pt>
    <dgm:pt modelId="{0338BAA3-A37C-4D1E-9937-61320D5511F4}" type="sibTrans" cxnId="{3C02C76B-E214-4A68-9F66-3D63BCED497D}">
      <dgm:prSet/>
      <dgm:spPr/>
      <dgm:t>
        <a:bodyPr/>
        <a:lstStyle/>
        <a:p>
          <a:endParaRPr lang="cs-CZ"/>
        </a:p>
      </dgm:t>
    </dgm:pt>
    <dgm:pt modelId="{92436AAE-0F3D-4FEB-8F2D-40E348605A46}">
      <dgm:prSet phldrT="[Text]" custT="1"/>
      <dgm:spPr/>
      <dgm:t>
        <a:bodyPr/>
        <a:lstStyle/>
        <a:p>
          <a:r>
            <a:rPr lang="cs-CZ" sz="2000" dirty="0" smtClean="0">
              <a:solidFill>
                <a:srgbClr val="7030A0"/>
              </a:solidFill>
            </a:rPr>
            <a:t>4.pád</a:t>
          </a:r>
        </a:p>
        <a:p>
          <a:r>
            <a:rPr lang="cs-CZ" sz="3200" dirty="0" err="1" smtClean="0">
              <a:solidFill>
                <a:srgbClr val="7030A0"/>
              </a:solidFill>
            </a:rPr>
            <a:t>das</a:t>
          </a:r>
          <a:endParaRPr lang="cs-CZ" sz="3200" dirty="0"/>
        </a:p>
      </dgm:t>
    </dgm:pt>
    <dgm:pt modelId="{225A48FB-945B-49AF-8ED4-27B6B24648E8}" type="parTrans" cxnId="{BCF8CEF5-6D70-494A-8BE8-63C645DB722F}">
      <dgm:prSet/>
      <dgm:spPr/>
      <dgm:t>
        <a:bodyPr/>
        <a:lstStyle/>
        <a:p>
          <a:endParaRPr lang="cs-CZ"/>
        </a:p>
      </dgm:t>
    </dgm:pt>
    <dgm:pt modelId="{B7DD8B34-F668-44C9-B47B-9564978826EC}" type="sibTrans" cxnId="{BCF8CEF5-6D70-494A-8BE8-63C645DB722F}">
      <dgm:prSet/>
      <dgm:spPr/>
      <dgm:t>
        <a:bodyPr/>
        <a:lstStyle/>
        <a:p>
          <a:endParaRPr lang="cs-CZ"/>
        </a:p>
      </dgm:t>
    </dgm:pt>
    <dgm:pt modelId="{14F2EE44-2BD4-4FF2-8B34-D2FE45C7E99E}" type="pres">
      <dgm:prSet presAssocID="{96062846-CD7B-4DE8-B78F-26EB3377F4E1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B27F77E-63C1-4F9E-B0FB-EA2830795B81}" type="pres">
      <dgm:prSet presAssocID="{9783C1EE-82AC-4772-BF46-D5A3C90A826C}" presName="compNode" presStyleCnt="0"/>
      <dgm:spPr/>
    </dgm:pt>
    <dgm:pt modelId="{545C7F46-739E-4DCF-AA8F-5E0E15949CD3}" type="pres">
      <dgm:prSet presAssocID="{9783C1EE-82AC-4772-BF46-D5A3C90A826C}" presName="aNode" presStyleLbl="bgShp" presStyleIdx="0" presStyleCnt="3"/>
      <dgm:spPr/>
      <dgm:t>
        <a:bodyPr/>
        <a:lstStyle/>
        <a:p>
          <a:endParaRPr lang="cs-CZ"/>
        </a:p>
      </dgm:t>
    </dgm:pt>
    <dgm:pt modelId="{9732E038-950F-4578-ACDF-0BC7A4829835}" type="pres">
      <dgm:prSet presAssocID="{9783C1EE-82AC-4772-BF46-D5A3C90A826C}" presName="textNode" presStyleLbl="bgShp" presStyleIdx="0" presStyleCnt="3"/>
      <dgm:spPr/>
      <dgm:t>
        <a:bodyPr/>
        <a:lstStyle/>
        <a:p>
          <a:endParaRPr lang="cs-CZ"/>
        </a:p>
      </dgm:t>
    </dgm:pt>
    <dgm:pt modelId="{A518E421-14C6-4E40-BB32-BFE2880D6C06}" type="pres">
      <dgm:prSet presAssocID="{9783C1EE-82AC-4772-BF46-D5A3C90A826C}" presName="compChildNode" presStyleCnt="0"/>
      <dgm:spPr/>
    </dgm:pt>
    <dgm:pt modelId="{DEECDA43-7F3D-42EF-A023-26AA40DA003C}" type="pres">
      <dgm:prSet presAssocID="{9783C1EE-82AC-4772-BF46-D5A3C90A826C}" presName="theInnerList" presStyleCnt="0"/>
      <dgm:spPr/>
    </dgm:pt>
    <dgm:pt modelId="{34E6CD80-2DCE-4B87-BAC8-045D7F876F18}" type="pres">
      <dgm:prSet presAssocID="{704AA3DA-C13E-415E-9198-9D6857B17A18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4D57BE-016C-4A55-A6C4-A2ED4840E807}" type="pres">
      <dgm:prSet presAssocID="{704AA3DA-C13E-415E-9198-9D6857B17A18}" presName="aSpace2" presStyleCnt="0"/>
      <dgm:spPr/>
    </dgm:pt>
    <dgm:pt modelId="{10A2FE62-689A-495A-8874-9A01F5E21D0D}" type="pres">
      <dgm:prSet presAssocID="{FEA89B44-C33C-4844-9073-A072AE74B56E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B2E16D-E942-43E7-AFAE-E11ECE69E996}" type="pres">
      <dgm:prSet presAssocID="{9783C1EE-82AC-4772-BF46-D5A3C90A826C}" presName="aSpace" presStyleCnt="0"/>
      <dgm:spPr/>
    </dgm:pt>
    <dgm:pt modelId="{6F2CD6E6-7968-4E27-88DC-4ACAAD44B235}" type="pres">
      <dgm:prSet presAssocID="{54A83D70-71EB-4C9B-946C-06F2553EFC22}" presName="compNode" presStyleCnt="0"/>
      <dgm:spPr/>
    </dgm:pt>
    <dgm:pt modelId="{6900C6BA-07A6-413B-8CA6-A4685B883060}" type="pres">
      <dgm:prSet presAssocID="{54A83D70-71EB-4C9B-946C-06F2553EFC22}" presName="aNode" presStyleLbl="bgShp" presStyleIdx="1" presStyleCnt="3"/>
      <dgm:spPr/>
      <dgm:t>
        <a:bodyPr/>
        <a:lstStyle/>
        <a:p>
          <a:endParaRPr lang="cs-CZ"/>
        </a:p>
      </dgm:t>
    </dgm:pt>
    <dgm:pt modelId="{E2A575CA-E259-48E2-AB8F-B2F7D20FBBE1}" type="pres">
      <dgm:prSet presAssocID="{54A83D70-71EB-4C9B-946C-06F2553EFC22}" presName="textNode" presStyleLbl="bgShp" presStyleIdx="1" presStyleCnt="3"/>
      <dgm:spPr/>
      <dgm:t>
        <a:bodyPr/>
        <a:lstStyle/>
        <a:p>
          <a:endParaRPr lang="cs-CZ"/>
        </a:p>
      </dgm:t>
    </dgm:pt>
    <dgm:pt modelId="{3B82EA7E-2378-48BA-9885-50E55A39C10B}" type="pres">
      <dgm:prSet presAssocID="{54A83D70-71EB-4C9B-946C-06F2553EFC22}" presName="compChildNode" presStyleCnt="0"/>
      <dgm:spPr/>
    </dgm:pt>
    <dgm:pt modelId="{082B263F-0460-47D0-8428-1FFC7F418C29}" type="pres">
      <dgm:prSet presAssocID="{54A83D70-71EB-4C9B-946C-06F2553EFC22}" presName="theInnerList" presStyleCnt="0"/>
      <dgm:spPr/>
    </dgm:pt>
    <dgm:pt modelId="{E379628B-3BD6-46AC-9CFC-9D1C4A5A418F}" type="pres">
      <dgm:prSet presAssocID="{DC64F064-1FC5-4C02-881C-80E30DD97519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20BD03-DDA5-4301-8D61-B5D6DD56E09C}" type="pres">
      <dgm:prSet presAssocID="{DC64F064-1FC5-4C02-881C-80E30DD97519}" presName="aSpace2" presStyleCnt="0"/>
      <dgm:spPr/>
    </dgm:pt>
    <dgm:pt modelId="{EBD1E794-35F9-4897-9A59-DE9E6EC76FB6}" type="pres">
      <dgm:prSet presAssocID="{57C388C7-F6C3-455B-9F6F-66253A2F4406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32023-69DC-43F7-B0E2-863AE9902555}" type="pres">
      <dgm:prSet presAssocID="{54A83D70-71EB-4C9B-946C-06F2553EFC22}" presName="aSpace" presStyleCnt="0"/>
      <dgm:spPr/>
    </dgm:pt>
    <dgm:pt modelId="{D7CC099F-8E57-4539-A9EE-7A60C64B07E6}" type="pres">
      <dgm:prSet presAssocID="{1247C69A-9633-452A-B859-EAFEFCB52853}" presName="compNode" presStyleCnt="0"/>
      <dgm:spPr/>
    </dgm:pt>
    <dgm:pt modelId="{C661532A-B240-4E75-BA52-1B49A2DAE00D}" type="pres">
      <dgm:prSet presAssocID="{1247C69A-9633-452A-B859-EAFEFCB52853}" presName="aNode" presStyleLbl="bgShp" presStyleIdx="2" presStyleCnt="3"/>
      <dgm:spPr/>
      <dgm:t>
        <a:bodyPr/>
        <a:lstStyle/>
        <a:p>
          <a:endParaRPr lang="cs-CZ"/>
        </a:p>
      </dgm:t>
    </dgm:pt>
    <dgm:pt modelId="{68E8A1F4-6499-4259-AD00-7930FA9C6178}" type="pres">
      <dgm:prSet presAssocID="{1247C69A-9633-452A-B859-EAFEFCB52853}" presName="textNode" presStyleLbl="bgShp" presStyleIdx="2" presStyleCnt="3"/>
      <dgm:spPr/>
      <dgm:t>
        <a:bodyPr/>
        <a:lstStyle/>
        <a:p>
          <a:endParaRPr lang="cs-CZ"/>
        </a:p>
      </dgm:t>
    </dgm:pt>
    <dgm:pt modelId="{E3F73AB8-769D-4FAA-B88E-BEFC6556AD37}" type="pres">
      <dgm:prSet presAssocID="{1247C69A-9633-452A-B859-EAFEFCB52853}" presName="compChildNode" presStyleCnt="0"/>
      <dgm:spPr/>
    </dgm:pt>
    <dgm:pt modelId="{055AC6DF-DABB-4172-9AA0-EBB268BEE395}" type="pres">
      <dgm:prSet presAssocID="{1247C69A-9633-452A-B859-EAFEFCB52853}" presName="theInnerList" presStyleCnt="0"/>
      <dgm:spPr/>
    </dgm:pt>
    <dgm:pt modelId="{3A6C422C-2ABB-4C12-9AA9-34B0C48577D9}" type="pres">
      <dgm:prSet presAssocID="{D2FC872C-84C5-4FF2-9B81-CF3D929E80BF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34004E-1303-4C74-900D-87AF9E78FCA2}" type="pres">
      <dgm:prSet presAssocID="{D2FC872C-84C5-4FF2-9B81-CF3D929E80BF}" presName="aSpace2" presStyleCnt="0"/>
      <dgm:spPr/>
    </dgm:pt>
    <dgm:pt modelId="{58684555-BDF3-4DC1-9C64-4FE4FA6A2614}" type="pres">
      <dgm:prSet presAssocID="{92436AAE-0F3D-4FEB-8F2D-40E348605A46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2EAFDD-2811-44A8-9884-DC6D9BE0D82F}" type="presOf" srcId="{D2FC872C-84C5-4FF2-9B81-CF3D929E80BF}" destId="{3A6C422C-2ABB-4C12-9AA9-34B0C48577D9}" srcOrd="0" destOrd="0" presId="urn:microsoft.com/office/officeart/2005/8/layout/lProcess2"/>
    <dgm:cxn modelId="{A106B413-EE5E-4DC4-B70E-A718C0BC633D}" srcId="{96062846-CD7B-4DE8-B78F-26EB3377F4E1}" destId="{54A83D70-71EB-4C9B-946C-06F2553EFC22}" srcOrd="1" destOrd="0" parTransId="{77982F0A-31B1-4D0D-8837-11DD04B9E2DA}" sibTransId="{47C40185-0BE5-4B79-B039-D874931B7409}"/>
    <dgm:cxn modelId="{E6019922-F828-4C50-9A8B-53BB0766C362}" type="presOf" srcId="{54A83D70-71EB-4C9B-946C-06F2553EFC22}" destId="{6900C6BA-07A6-413B-8CA6-A4685B883060}" srcOrd="0" destOrd="0" presId="urn:microsoft.com/office/officeart/2005/8/layout/lProcess2"/>
    <dgm:cxn modelId="{1BFB4F71-D903-4EE8-BA2B-C85AB6812F94}" srcId="{54A83D70-71EB-4C9B-946C-06F2553EFC22}" destId="{DC64F064-1FC5-4C02-881C-80E30DD97519}" srcOrd="0" destOrd="0" parTransId="{1E5E216B-CFD8-49AA-B12C-B04F0AD76FA0}" sibTransId="{8C68BAC5-5BF0-4A66-9086-FF1EFC6A75B0}"/>
    <dgm:cxn modelId="{34403CFE-B67C-44EA-A0B8-91729EC4157D}" type="presOf" srcId="{1247C69A-9633-452A-B859-EAFEFCB52853}" destId="{C661532A-B240-4E75-BA52-1B49A2DAE00D}" srcOrd="0" destOrd="0" presId="urn:microsoft.com/office/officeart/2005/8/layout/lProcess2"/>
    <dgm:cxn modelId="{3C02C76B-E214-4A68-9F66-3D63BCED497D}" srcId="{1247C69A-9633-452A-B859-EAFEFCB52853}" destId="{D2FC872C-84C5-4FF2-9B81-CF3D929E80BF}" srcOrd="0" destOrd="0" parTransId="{43C3315E-4DF6-4546-88AC-58C0E712345C}" sibTransId="{0338BAA3-A37C-4D1E-9937-61320D5511F4}"/>
    <dgm:cxn modelId="{BCF8CEF5-6D70-494A-8BE8-63C645DB722F}" srcId="{1247C69A-9633-452A-B859-EAFEFCB52853}" destId="{92436AAE-0F3D-4FEB-8F2D-40E348605A46}" srcOrd="1" destOrd="0" parTransId="{225A48FB-945B-49AF-8ED4-27B6B24648E8}" sibTransId="{B7DD8B34-F668-44C9-B47B-9564978826EC}"/>
    <dgm:cxn modelId="{17A121C0-0488-43C4-A2E2-D3FA7A23D742}" type="presOf" srcId="{DC64F064-1FC5-4C02-881C-80E30DD97519}" destId="{E379628B-3BD6-46AC-9CFC-9D1C4A5A418F}" srcOrd="0" destOrd="0" presId="urn:microsoft.com/office/officeart/2005/8/layout/lProcess2"/>
    <dgm:cxn modelId="{BE4E0B98-9CE2-42FB-934A-CC9219D1FBAF}" type="presOf" srcId="{57C388C7-F6C3-455B-9F6F-66253A2F4406}" destId="{EBD1E794-35F9-4897-9A59-DE9E6EC76FB6}" srcOrd="0" destOrd="0" presId="urn:microsoft.com/office/officeart/2005/8/layout/lProcess2"/>
    <dgm:cxn modelId="{2D197FB9-57B7-41EC-B7BB-A393D849A3A1}" srcId="{96062846-CD7B-4DE8-B78F-26EB3377F4E1}" destId="{1247C69A-9633-452A-B859-EAFEFCB52853}" srcOrd="2" destOrd="0" parTransId="{DBBCFB07-2FA3-4444-8B31-272C5564568E}" sibTransId="{5853DDBB-977C-4BE3-AF82-2882E1F2F06D}"/>
    <dgm:cxn modelId="{0BF3661D-1E72-4F81-A2CD-2618C3BA77E9}" srcId="{96062846-CD7B-4DE8-B78F-26EB3377F4E1}" destId="{9783C1EE-82AC-4772-BF46-D5A3C90A826C}" srcOrd="0" destOrd="0" parTransId="{69241091-C37F-4735-9782-40DAAC9452D3}" sibTransId="{BF5844F5-B1C8-42C4-BA9A-34B802C18D9F}"/>
    <dgm:cxn modelId="{5900F13E-C420-4482-841C-E28489813AA1}" srcId="{9783C1EE-82AC-4772-BF46-D5A3C90A826C}" destId="{FEA89B44-C33C-4844-9073-A072AE74B56E}" srcOrd="1" destOrd="0" parTransId="{43C3E5E7-E2C9-4173-9C45-21C3C2EF15F4}" sibTransId="{BECC52D3-D167-4370-B635-97690C0C92DD}"/>
    <dgm:cxn modelId="{A7561270-8CD4-47DE-8592-BB2F03F5EEA3}" type="presOf" srcId="{FEA89B44-C33C-4844-9073-A072AE74B56E}" destId="{10A2FE62-689A-495A-8874-9A01F5E21D0D}" srcOrd="0" destOrd="0" presId="urn:microsoft.com/office/officeart/2005/8/layout/lProcess2"/>
    <dgm:cxn modelId="{68C174A0-16CA-42C0-BA73-42FE14D76373}" type="presOf" srcId="{92436AAE-0F3D-4FEB-8F2D-40E348605A46}" destId="{58684555-BDF3-4DC1-9C64-4FE4FA6A2614}" srcOrd="0" destOrd="0" presId="urn:microsoft.com/office/officeart/2005/8/layout/lProcess2"/>
    <dgm:cxn modelId="{17E39282-B8D4-410B-83E5-4F492FDA1E71}" srcId="{9783C1EE-82AC-4772-BF46-D5A3C90A826C}" destId="{704AA3DA-C13E-415E-9198-9D6857B17A18}" srcOrd="0" destOrd="0" parTransId="{651F44E7-8DFE-4F5C-B109-CFDAEC17F0D7}" sibTransId="{58032AB8-AF79-45D4-B132-C87498E4CA53}"/>
    <dgm:cxn modelId="{98C901B2-71E9-4EA1-A9AA-F516710CEF1C}" type="presOf" srcId="{1247C69A-9633-452A-B859-EAFEFCB52853}" destId="{68E8A1F4-6499-4259-AD00-7930FA9C6178}" srcOrd="1" destOrd="0" presId="urn:microsoft.com/office/officeart/2005/8/layout/lProcess2"/>
    <dgm:cxn modelId="{18F80E11-4C0A-4531-860D-7E231E5A5C34}" type="presOf" srcId="{9783C1EE-82AC-4772-BF46-D5A3C90A826C}" destId="{9732E038-950F-4578-ACDF-0BC7A4829835}" srcOrd="1" destOrd="0" presId="urn:microsoft.com/office/officeart/2005/8/layout/lProcess2"/>
    <dgm:cxn modelId="{99362DA3-64B8-451E-A80F-6BB519BDDBAB}" type="presOf" srcId="{9783C1EE-82AC-4772-BF46-D5A3C90A826C}" destId="{545C7F46-739E-4DCF-AA8F-5E0E15949CD3}" srcOrd="0" destOrd="0" presId="urn:microsoft.com/office/officeart/2005/8/layout/lProcess2"/>
    <dgm:cxn modelId="{E2683914-0247-4989-9307-63AC3523AB20}" type="presOf" srcId="{704AA3DA-C13E-415E-9198-9D6857B17A18}" destId="{34E6CD80-2DCE-4B87-BAC8-045D7F876F18}" srcOrd="0" destOrd="0" presId="urn:microsoft.com/office/officeart/2005/8/layout/lProcess2"/>
    <dgm:cxn modelId="{E75A471E-2D02-4C86-BCA3-D64D8C920FD1}" srcId="{54A83D70-71EB-4C9B-946C-06F2553EFC22}" destId="{57C388C7-F6C3-455B-9F6F-66253A2F4406}" srcOrd="1" destOrd="0" parTransId="{3ED00A9E-14CF-45AC-84FE-779058B59601}" sibTransId="{09D6E5C0-529B-400A-94BB-ECFD836F96B7}"/>
    <dgm:cxn modelId="{BE67534F-7ED9-415E-BB1E-4D8CA6A7D926}" type="presOf" srcId="{96062846-CD7B-4DE8-B78F-26EB3377F4E1}" destId="{14F2EE44-2BD4-4FF2-8B34-D2FE45C7E99E}" srcOrd="0" destOrd="0" presId="urn:microsoft.com/office/officeart/2005/8/layout/lProcess2"/>
    <dgm:cxn modelId="{C045432C-E7CD-46EF-9B53-1D473D73929E}" type="presOf" srcId="{54A83D70-71EB-4C9B-946C-06F2553EFC22}" destId="{E2A575CA-E259-48E2-AB8F-B2F7D20FBBE1}" srcOrd="1" destOrd="0" presId="urn:microsoft.com/office/officeart/2005/8/layout/lProcess2"/>
    <dgm:cxn modelId="{B29DC599-170A-49E9-B4DB-9E2669B13B49}" type="presParOf" srcId="{14F2EE44-2BD4-4FF2-8B34-D2FE45C7E99E}" destId="{CB27F77E-63C1-4F9E-B0FB-EA2830795B81}" srcOrd="0" destOrd="0" presId="urn:microsoft.com/office/officeart/2005/8/layout/lProcess2"/>
    <dgm:cxn modelId="{A99C3D38-302F-4557-9D36-A2E6BC5EBCCA}" type="presParOf" srcId="{CB27F77E-63C1-4F9E-B0FB-EA2830795B81}" destId="{545C7F46-739E-4DCF-AA8F-5E0E15949CD3}" srcOrd="0" destOrd="0" presId="urn:microsoft.com/office/officeart/2005/8/layout/lProcess2"/>
    <dgm:cxn modelId="{24855094-9DC0-42CC-A5D3-5DEF0C46DEC3}" type="presParOf" srcId="{CB27F77E-63C1-4F9E-B0FB-EA2830795B81}" destId="{9732E038-950F-4578-ACDF-0BC7A4829835}" srcOrd="1" destOrd="0" presId="urn:microsoft.com/office/officeart/2005/8/layout/lProcess2"/>
    <dgm:cxn modelId="{48FAE813-D74A-440F-B9F8-26C72ED98793}" type="presParOf" srcId="{CB27F77E-63C1-4F9E-B0FB-EA2830795B81}" destId="{A518E421-14C6-4E40-BB32-BFE2880D6C06}" srcOrd="2" destOrd="0" presId="urn:microsoft.com/office/officeart/2005/8/layout/lProcess2"/>
    <dgm:cxn modelId="{C1E0C75D-ECE0-4864-AA4E-BE1020C23DE4}" type="presParOf" srcId="{A518E421-14C6-4E40-BB32-BFE2880D6C06}" destId="{DEECDA43-7F3D-42EF-A023-26AA40DA003C}" srcOrd="0" destOrd="0" presId="urn:microsoft.com/office/officeart/2005/8/layout/lProcess2"/>
    <dgm:cxn modelId="{13628E21-941F-4B1D-B9FC-E297CCDEF703}" type="presParOf" srcId="{DEECDA43-7F3D-42EF-A023-26AA40DA003C}" destId="{34E6CD80-2DCE-4B87-BAC8-045D7F876F18}" srcOrd="0" destOrd="0" presId="urn:microsoft.com/office/officeart/2005/8/layout/lProcess2"/>
    <dgm:cxn modelId="{94C2074A-9E7B-46A4-96CE-AA0ECC9C4FB5}" type="presParOf" srcId="{DEECDA43-7F3D-42EF-A023-26AA40DA003C}" destId="{994D57BE-016C-4A55-A6C4-A2ED4840E807}" srcOrd="1" destOrd="0" presId="urn:microsoft.com/office/officeart/2005/8/layout/lProcess2"/>
    <dgm:cxn modelId="{0E2733C2-973A-49F3-A342-437CD6D1F361}" type="presParOf" srcId="{DEECDA43-7F3D-42EF-A023-26AA40DA003C}" destId="{10A2FE62-689A-495A-8874-9A01F5E21D0D}" srcOrd="2" destOrd="0" presId="urn:microsoft.com/office/officeart/2005/8/layout/lProcess2"/>
    <dgm:cxn modelId="{974E706B-6EC8-4C08-92B8-663BB55CB03B}" type="presParOf" srcId="{14F2EE44-2BD4-4FF2-8B34-D2FE45C7E99E}" destId="{D6B2E16D-E942-43E7-AFAE-E11ECE69E996}" srcOrd="1" destOrd="0" presId="urn:microsoft.com/office/officeart/2005/8/layout/lProcess2"/>
    <dgm:cxn modelId="{516663D1-89F4-4F96-9A94-D45C5E20EDD3}" type="presParOf" srcId="{14F2EE44-2BD4-4FF2-8B34-D2FE45C7E99E}" destId="{6F2CD6E6-7968-4E27-88DC-4ACAAD44B235}" srcOrd="2" destOrd="0" presId="urn:microsoft.com/office/officeart/2005/8/layout/lProcess2"/>
    <dgm:cxn modelId="{E554CBCB-4E37-47FE-A5EA-59EDCDC1528C}" type="presParOf" srcId="{6F2CD6E6-7968-4E27-88DC-4ACAAD44B235}" destId="{6900C6BA-07A6-413B-8CA6-A4685B883060}" srcOrd="0" destOrd="0" presId="urn:microsoft.com/office/officeart/2005/8/layout/lProcess2"/>
    <dgm:cxn modelId="{371C4AA0-0587-4021-8428-67EE8D84A73A}" type="presParOf" srcId="{6F2CD6E6-7968-4E27-88DC-4ACAAD44B235}" destId="{E2A575CA-E259-48E2-AB8F-B2F7D20FBBE1}" srcOrd="1" destOrd="0" presId="urn:microsoft.com/office/officeart/2005/8/layout/lProcess2"/>
    <dgm:cxn modelId="{1217F440-93FE-4EE8-8D6A-B1213824902A}" type="presParOf" srcId="{6F2CD6E6-7968-4E27-88DC-4ACAAD44B235}" destId="{3B82EA7E-2378-48BA-9885-50E55A39C10B}" srcOrd="2" destOrd="0" presId="urn:microsoft.com/office/officeart/2005/8/layout/lProcess2"/>
    <dgm:cxn modelId="{78D54CA6-F590-4187-8950-C00F6F58B125}" type="presParOf" srcId="{3B82EA7E-2378-48BA-9885-50E55A39C10B}" destId="{082B263F-0460-47D0-8428-1FFC7F418C29}" srcOrd="0" destOrd="0" presId="urn:microsoft.com/office/officeart/2005/8/layout/lProcess2"/>
    <dgm:cxn modelId="{79024235-A6B9-4A34-9924-663C6770860D}" type="presParOf" srcId="{082B263F-0460-47D0-8428-1FFC7F418C29}" destId="{E379628B-3BD6-46AC-9CFC-9D1C4A5A418F}" srcOrd="0" destOrd="0" presId="urn:microsoft.com/office/officeart/2005/8/layout/lProcess2"/>
    <dgm:cxn modelId="{52879A2D-32F3-4C7D-AE5E-6D4980F69658}" type="presParOf" srcId="{082B263F-0460-47D0-8428-1FFC7F418C29}" destId="{6020BD03-DDA5-4301-8D61-B5D6DD56E09C}" srcOrd="1" destOrd="0" presId="urn:microsoft.com/office/officeart/2005/8/layout/lProcess2"/>
    <dgm:cxn modelId="{3BA071EC-D2A6-46F2-ABB7-78187C0732D4}" type="presParOf" srcId="{082B263F-0460-47D0-8428-1FFC7F418C29}" destId="{EBD1E794-35F9-4897-9A59-DE9E6EC76FB6}" srcOrd="2" destOrd="0" presId="urn:microsoft.com/office/officeart/2005/8/layout/lProcess2"/>
    <dgm:cxn modelId="{120B6BBE-D3D4-496D-9BDC-64E31A90C6A7}" type="presParOf" srcId="{14F2EE44-2BD4-4FF2-8B34-D2FE45C7E99E}" destId="{70032023-69DC-43F7-B0E2-863AE9902555}" srcOrd="3" destOrd="0" presId="urn:microsoft.com/office/officeart/2005/8/layout/lProcess2"/>
    <dgm:cxn modelId="{4EF7614E-B73A-47E2-A72D-634A8C732C8B}" type="presParOf" srcId="{14F2EE44-2BD4-4FF2-8B34-D2FE45C7E99E}" destId="{D7CC099F-8E57-4539-A9EE-7A60C64B07E6}" srcOrd="4" destOrd="0" presId="urn:microsoft.com/office/officeart/2005/8/layout/lProcess2"/>
    <dgm:cxn modelId="{0BA059EC-19E2-4613-B21C-64E79E019BC4}" type="presParOf" srcId="{D7CC099F-8E57-4539-A9EE-7A60C64B07E6}" destId="{C661532A-B240-4E75-BA52-1B49A2DAE00D}" srcOrd="0" destOrd="0" presId="urn:microsoft.com/office/officeart/2005/8/layout/lProcess2"/>
    <dgm:cxn modelId="{204EB2F7-7AB7-4696-B44F-B772B7C107A3}" type="presParOf" srcId="{D7CC099F-8E57-4539-A9EE-7A60C64B07E6}" destId="{68E8A1F4-6499-4259-AD00-7930FA9C6178}" srcOrd="1" destOrd="0" presId="urn:microsoft.com/office/officeart/2005/8/layout/lProcess2"/>
    <dgm:cxn modelId="{5E96C946-5123-4737-817C-B0770DFB061B}" type="presParOf" srcId="{D7CC099F-8E57-4539-A9EE-7A60C64B07E6}" destId="{E3F73AB8-769D-4FAA-B88E-BEFC6556AD37}" srcOrd="2" destOrd="0" presId="urn:microsoft.com/office/officeart/2005/8/layout/lProcess2"/>
    <dgm:cxn modelId="{95B93B8E-8301-4CD2-8CBE-FEF6A8C744D5}" type="presParOf" srcId="{E3F73AB8-769D-4FAA-B88E-BEFC6556AD37}" destId="{055AC6DF-DABB-4172-9AA0-EBB268BEE395}" srcOrd="0" destOrd="0" presId="urn:microsoft.com/office/officeart/2005/8/layout/lProcess2"/>
    <dgm:cxn modelId="{70065876-0F9A-4F6B-A48C-99AE54A7BE46}" type="presParOf" srcId="{055AC6DF-DABB-4172-9AA0-EBB268BEE395}" destId="{3A6C422C-2ABB-4C12-9AA9-34B0C48577D9}" srcOrd="0" destOrd="0" presId="urn:microsoft.com/office/officeart/2005/8/layout/lProcess2"/>
    <dgm:cxn modelId="{38CE20DB-BDF8-4D8F-94D4-A5908F6D4D8B}" type="presParOf" srcId="{055AC6DF-DABB-4172-9AA0-EBB268BEE395}" destId="{B734004E-1303-4C74-900D-87AF9E78FCA2}" srcOrd="1" destOrd="0" presId="urn:microsoft.com/office/officeart/2005/8/layout/lProcess2"/>
    <dgm:cxn modelId="{07A5F9E2-12E8-419A-B34F-F76CDEAF1DB2}" type="presParOf" srcId="{055AC6DF-DABB-4172-9AA0-EBB268BEE395}" destId="{58684555-BDF3-4DC1-9C64-4FE4FA6A2614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1A648D-79D1-4636-8737-DF6705E2F280}">
      <dsp:nvSpPr>
        <dsp:cNvPr id="0" name=""/>
        <dsp:cNvSpPr/>
      </dsp:nvSpPr>
      <dsp:spPr>
        <a:xfrm>
          <a:off x="3303" y="3659"/>
          <a:ext cx="2155493" cy="303457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7030A0"/>
              </a:solidFill>
            </a:rPr>
            <a:t>1. Vyber správnou předložku</a:t>
          </a:r>
          <a:endParaRPr lang="cs-CZ" sz="1600" kern="1200" dirty="0">
            <a:solidFill>
              <a:srgbClr val="7030A0"/>
            </a:solidFill>
          </a:endParaRPr>
        </a:p>
      </dsp:txBody>
      <dsp:txXfrm>
        <a:off x="3303" y="3659"/>
        <a:ext cx="2155493" cy="872589"/>
      </dsp:txXfrm>
    </dsp:sp>
    <dsp:sp modelId="{92956D29-D31A-4F14-A4DA-DD83BE82F91C}">
      <dsp:nvSpPr>
        <dsp:cNvPr id="0" name=""/>
        <dsp:cNvSpPr/>
      </dsp:nvSpPr>
      <dsp:spPr>
        <a:xfrm>
          <a:off x="411839" y="1016165"/>
          <a:ext cx="2038100" cy="31680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accent1"/>
              </a:solidFill>
            </a:rPr>
            <a:t>in – v, do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auf</a:t>
          </a:r>
          <a:r>
            <a:rPr lang="cs-CZ" sz="1600" kern="1200" dirty="0" smtClean="0">
              <a:solidFill>
                <a:schemeClr val="accent1"/>
              </a:solidFill>
            </a:rPr>
            <a:t> – na 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an</a:t>
          </a:r>
          <a:r>
            <a:rPr lang="cs-CZ" sz="1600" kern="1200" dirty="0" smtClean="0">
              <a:solidFill>
                <a:schemeClr val="accent1"/>
              </a:solidFill>
            </a:rPr>
            <a:t> – na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unter</a:t>
          </a:r>
          <a:r>
            <a:rPr lang="cs-CZ" sz="1600" kern="1200" dirty="0" smtClean="0">
              <a:solidFill>
                <a:schemeClr val="accent1"/>
              </a:solidFill>
            </a:rPr>
            <a:t> – pod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über</a:t>
          </a:r>
          <a:r>
            <a:rPr lang="cs-CZ" sz="1600" kern="1200" dirty="0" smtClean="0">
              <a:solidFill>
                <a:schemeClr val="accent1"/>
              </a:solidFill>
            </a:rPr>
            <a:t> – nad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hinter</a:t>
          </a:r>
          <a:r>
            <a:rPr lang="cs-CZ" sz="1600" kern="1200" dirty="0" smtClean="0">
              <a:solidFill>
                <a:schemeClr val="accent1"/>
              </a:solidFill>
            </a:rPr>
            <a:t> – za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>
              <a:solidFill>
                <a:schemeClr val="accent1"/>
              </a:solidFill>
            </a:rPr>
            <a:t>vor – před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neben</a:t>
          </a:r>
          <a:r>
            <a:rPr lang="cs-CZ" sz="1600" kern="1200" dirty="0" smtClean="0">
              <a:solidFill>
                <a:schemeClr val="accent1"/>
              </a:solidFill>
            </a:rPr>
            <a:t>  - vedle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zwischen</a:t>
          </a:r>
          <a:r>
            <a:rPr lang="cs-CZ" sz="1600" kern="1200" dirty="0" smtClean="0">
              <a:solidFill>
                <a:schemeClr val="accent1"/>
              </a:solidFill>
            </a:rPr>
            <a:t> - mezi</a:t>
          </a:r>
          <a:endParaRPr lang="cs-CZ" sz="1600" kern="1200" dirty="0">
            <a:solidFill>
              <a:schemeClr val="accent1"/>
            </a:solidFill>
          </a:endParaRPr>
        </a:p>
      </dsp:txBody>
      <dsp:txXfrm>
        <a:off x="471533" y="1075859"/>
        <a:ext cx="1918712" cy="3048612"/>
      </dsp:txXfrm>
    </dsp:sp>
    <dsp:sp modelId="{C0C8C4B8-9D3B-493D-8FFC-022AD78AF496}">
      <dsp:nvSpPr>
        <dsp:cNvPr id="0" name=""/>
        <dsp:cNvSpPr/>
      </dsp:nvSpPr>
      <dsp:spPr>
        <a:xfrm rot="206727">
          <a:off x="2402586" y="322510"/>
          <a:ext cx="518765" cy="4252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402701" y="403726"/>
        <a:ext cx="391189" cy="255152"/>
      </dsp:txXfrm>
    </dsp:sp>
    <dsp:sp modelId="{FCFBCA44-05A7-4B78-8EA9-695E5A46E212}">
      <dsp:nvSpPr>
        <dsp:cNvPr id="0" name=""/>
        <dsp:cNvSpPr/>
      </dsp:nvSpPr>
      <dsp:spPr>
        <a:xfrm>
          <a:off x="3135830" y="186300"/>
          <a:ext cx="2151257" cy="307513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7030A0"/>
              </a:solidFill>
            </a:rPr>
            <a:t>2. Urči pád</a:t>
          </a:r>
          <a:endParaRPr lang="cs-CZ" sz="1600" kern="1200" dirty="0">
            <a:solidFill>
              <a:srgbClr val="7030A0"/>
            </a:solidFill>
          </a:endParaRPr>
        </a:p>
      </dsp:txBody>
      <dsp:txXfrm>
        <a:off x="3135830" y="186300"/>
        <a:ext cx="2151257" cy="884251"/>
      </dsp:txXfrm>
    </dsp:sp>
    <dsp:sp modelId="{7485D4B8-CD1E-4DD0-B25F-87CEF2F50DA1}">
      <dsp:nvSpPr>
        <dsp:cNvPr id="0" name=""/>
        <dsp:cNvSpPr/>
      </dsp:nvSpPr>
      <dsp:spPr>
        <a:xfrm>
          <a:off x="3636720" y="1191856"/>
          <a:ext cx="1708038" cy="239687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Wohin</a:t>
          </a:r>
          <a:r>
            <a:rPr lang="cs-CZ" sz="1600" kern="1200" dirty="0" smtClean="0">
              <a:solidFill>
                <a:schemeClr val="accent1"/>
              </a:solidFill>
            </a:rPr>
            <a:t>? Kam? 4. pád</a:t>
          </a: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600" kern="1200" dirty="0">
            <a:solidFill>
              <a:schemeClr val="accent1"/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err="1" smtClean="0">
              <a:solidFill>
                <a:schemeClr val="accent1"/>
              </a:solidFill>
            </a:rPr>
            <a:t>Wo</a:t>
          </a:r>
          <a:r>
            <a:rPr lang="cs-CZ" sz="1600" kern="1200" dirty="0" smtClean="0">
              <a:solidFill>
                <a:schemeClr val="accent1"/>
              </a:solidFill>
            </a:rPr>
            <a:t>? Kde?    3. pád</a:t>
          </a:r>
          <a:endParaRPr lang="cs-CZ" sz="1600" kern="1200" dirty="0">
            <a:solidFill>
              <a:schemeClr val="accent1"/>
            </a:solidFill>
          </a:endParaRPr>
        </a:p>
      </dsp:txBody>
      <dsp:txXfrm>
        <a:off x="3686747" y="1241883"/>
        <a:ext cx="1607984" cy="2296823"/>
      </dsp:txXfrm>
    </dsp:sp>
    <dsp:sp modelId="{99BD27C9-16DD-4C59-B291-ED8FFB6FD2CF}">
      <dsp:nvSpPr>
        <dsp:cNvPr id="0" name=""/>
        <dsp:cNvSpPr/>
      </dsp:nvSpPr>
      <dsp:spPr>
        <a:xfrm rot="377071">
          <a:off x="5489314" y="580430"/>
          <a:ext cx="434092" cy="425252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5489697" y="658497"/>
        <a:ext cx="306516" cy="255152"/>
      </dsp:txXfrm>
    </dsp:sp>
    <dsp:sp modelId="{FD5FAC24-EBE7-40A6-B108-29A26EEE8813}">
      <dsp:nvSpPr>
        <dsp:cNvPr id="0" name=""/>
        <dsp:cNvSpPr/>
      </dsp:nvSpPr>
      <dsp:spPr>
        <a:xfrm>
          <a:off x="6101209" y="588983"/>
          <a:ext cx="1708038" cy="23760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60960" numCol="1" spcCol="1270" anchor="t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rgbClr val="7030A0"/>
              </a:solidFill>
            </a:rPr>
            <a:t>3. Přidej správný tvar členu určitého v daném pádě</a:t>
          </a:r>
          <a:endParaRPr lang="cs-CZ" sz="1600" kern="1200" dirty="0">
            <a:solidFill>
              <a:srgbClr val="7030A0"/>
            </a:solidFill>
          </a:endParaRPr>
        </a:p>
      </dsp:txBody>
      <dsp:txXfrm>
        <a:off x="6101209" y="588983"/>
        <a:ext cx="1708038" cy="683215"/>
      </dsp:txXfrm>
    </dsp:sp>
    <dsp:sp modelId="{F796698D-AE62-4747-9C1B-F7739E5ADCF1}">
      <dsp:nvSpPr>
        <dsp:cNvPr id="0" name=""/>
        <dsp:cNvSpPr/>
      </dsp:nvSpPr>
      <dsp:spPr>
        <a:xfrm>
          <a:off x="6429877" y="2113556"/>
          <a:ext cx="1750381" cy="148528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25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344" tIns="85344" rIns="85344" bIns="85344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200" kern="1200" dirty="0" smtClean="0">
              <a:solidFill>
                <a:schemeClr val="accent1"/>
              </a:solidFill>
            </a:rPr>
            <a:t>Je nutné správně znát rod podstatného jména a tabulkové tvary</a:t>
          </a:r>
          <a:endParaRPr lang="cs-CZ" sz="1200" kern="1200" dirty="0">
            <a:solidFill>
              <a:schemeClr val="accent1"/>
            </a:solidFill>
          </a:endParaRPr>
        </a:p>
      </dsp:txBody>
      <dsp:txXfrm>
        <a:off x="6473380" y="2157059"/>
        <a:ext cx="1663375" cy="13982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5C7F46-739E-4DCF-AA8F-5E0E15949CD3}">
      <dsp:nvSpPr>
        <dsp:cNvPr id="0" name=""/>
        <dsp:cNvSpPr/>
      </dsp:nvSpPr>
      <dsp:spPr>
        <a:xfrm>
          <a:off x="998" y="0"/>
          <a:ext cx="2597321" cy="41878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1.pád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7030A0"/>
              </a:solidFill>
            </a:rPr>
            <a:t>der</a:t>
          </a:r>
          <a:endParaRPr lang="cs-CZ" sz="3200" kern="1200" dirty="0">
            <a:solidFill>
              <a:srgbClr val="7030A0"/>
            </a:solidFill>
          </a:endParaRPr>
        </a:p>
      </dsp:txBody>
      <dsp:txXfrm>
        <a:off x="998" y="0"/>
        <a:ext cx="2597321" cy="1256347"/>
      </dsp:txXfrm>
    </dsp:sp>
    <dsp:sp modelId="{34E6CD80-2DCE-4B87-BAC8-045D7F876F18}">
      <dsp:nvSpPr>
        <dsp:cNvPr id="0" name=""/>
        <dsp:cNvSpPr/>
      </dsp:nvSpPr>
      <dsp:spPr>
        <a:xfrm>
          <a:off x="260731" y="1257574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3.pád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7030A0"/>
              </a:solidFill>
            </a:rPr>
            <a:t>dem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>
            <a:solidFill>
              <a:srgbClr val="7030A0"/>
            </a:solidFill>
          </a:endParaRPr>
        </a:p>
      </dsp:txBody>
      <dsp:txXfrm>
        <a:off x="297714" y="1294557"/>
        <a:ext cx="2003891" cy="1188720"/>
      </dsp:txXfrm>
    </dsp:sp>
    <dsp:sp modelId="{10A2FE62-689A-495A-8874-9A01F5E21D0D}">
      <dsp:nvSpPr>
        <dsp:cNvPr id="0" name=""/>
        <dsp:cNvSpPr/>
      </dsp:nvSpPr>
      <dsp:spPr>
        <a:xfrm>
          <a:off x="260731" y="2714520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4. 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7030A0"/>
              </a:solidFill>
            </a:rPr>
            <a:t>den</a:t>
          </a:r>
          <a:endParaRPr lang="cs-CZ" sz="3200" kern="1200" dirty="0">
            <a:solidFill>
              <a:srgbClr val="7030A0"/>
            </a:solidFill>
          </a:endParaRPr>
        </a:p>
      </dsp:txBody>
      <dsp:txXfrm>
        <a:off x="297714" y="2751503"/>
        <a:ext cx="2003891" cy="1188720"/>
      </dsp:txXfrm>
    </dsp:sp>
    <dsp:sp modelId="{6900C6BA-07A6-413B-8CA6-A4685B883060}">
      <dsp:nvSpPr>
        <dsp:cNvPr id="0" name=""/>
        <dsp:cNvSpPr/>
      </dsp:nvSpPr>
      <dsp:spPr>
        <a:xfrm>
          <a:off x="2793120" y="0"/>
          <a:ext cx="2597321" cy="41878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1.pád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>
              <a:solidFill>
                <a:srgbClr val="7030A0"/>
              </a:solidFill>
            </a:rPr>
            <a:t>die</a:t>
          </a:r>
          <a:endParaRPr lang="cs-CZ" sz="3000" kern="1200" dirty="0"/>
        </a:p>
      </dsp:txBody>
      <dsp:txXfrm>
        <a:off x="2793120" y="0"/>
        <a:ext cx="2597321" cy="1256347"/>
      </dsp:txXfrm>
    </dsp:sp>
    <dsp:sp modelId="{E379628B-3BD6-46AC-9CFC-9D1C4A5A418F}">
      <dsp:nvSpPr>
        <dsp:cNvPr id="0" name=""/>
        <dsp:cNvSpPr/>
      </dsp:nvSpPr>
      <dsp:spPr>
        <a:xfrm>
          <a:off x="3052852" y="1257574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3.pád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7030A0"/>
              </a:solidFill>
            </a:rPr>
            <a:t>der</a:t>
          </a:r>
          <a:endParaRPr lang="cs-CZ" sz="3200" kern="1200" dirty="0"/>
        </a:p>
      </dsp:txBody>
      <dsp:txXfrm>
        <a:off x="3089835" y="1294557"/>
        <a:ext cx="2003891" cy="1188720"/>
      </dsp:txXfrm>
    </dsp:sp>
    <dsp:sp modelId="{EBD1E794-35F9-4897-9A59-DE9E6EC76FB6}">
      <dsp:nvSpPr>
        <dsp:cNvPr id="0" name=""/>
        <dsp:cNvSpPr/>
      </dsp:nvSpPr>
      <dsp:spPr>
        <a:xfrm>
          <a:off x="3052852" y="2714520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4.pád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rgbClr val="7030A0"/>
              </a:solidFill>
            </a:rPr>
            <a:t>die</a:t>
          </a:r>
          <a:endParaRPr lang="cs-CZ" sz="3200" kern="1200" dirty="0"/>
        </a:p>
      </dsp:txBody>
      <dsp:txXfrm>
        <a:off x="3089835" y="2751503"/>
        <a:ext cx="2003891" cy="1188720"/>
      </dsp:txXfrm>
    </dsp:sp>
    <dsp:sp modelId="{C661532A-B240-4E75-BA52-1B49A2DAE00D}">
      <dsp:nvSpPr>
        <dsp:cNvPr id="0" name=""/>
        <dsp:cNvSpPr/>
      </dsp:nvSpPr>
      <dsp:spPr>
        <a:xfrm>
          <a:off x="5585241" y="0"/>
          <a:ext cx="2597321" cy="41878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1.pád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>
              <a:solidFill>
                <a:srgbClr val="7030A0"/>
              </a:solidFill>
            </a:rPr>
            <a:t>das</a:t>
          </a:r>
          <a:endParaRPr lang="cs-CZ" sz="3000" kern="1200" dirty="0"/>
        </a:p>
      </dsp:txBody>
      <dsp:txXfrm>
        <a:off x="5585241" y="0"/>
        <a:ext cx="2597321" cy="1256347"/>
      </dsp:txXfrm>
    </dsp:sp>
    <dsp:sp modelId="{3A6C422C-2ABB-4C12-9AA9-34B0C48577D9}">
      <dsp:nvSpPr>
        <dsp:cNvPr id="0" name=""/>
        <dsp:cNvSpPr/>
      </dsp:nvSpPr>
      <dsp:spPr>
        <a:xfrm>
          <a:off x="5844973" y="1257574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3.pád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>
              <a:solidFill>
                <a:srgbClr val="7030A0"/>
              </a:solidFill>
            </a:rPr>
            <a:t>dem</a:t>
          </a:r>
          <a:endParaRPr lang="cs-CZ" sz="3200" kern="1200" dirty="0"/>
        </a:p>
      </dsp:txBody>
      <dsp:txXfrm>
        <a:off x="5881956" y="1294557"/>
        <a:ext cx="2003891" cy="1188720"/>
      </dsp:txXfrm>
    </dsp:sp>
    <dsp:sp modelId="{58684555-BDF3-4DC1-9C64-4FE4FA6A2614}">
      <dsp:nvSpPr>
        <dsp:cNvPr id="0" name=""/>
        <dsp:cNvSpPr/>
      </dsp:nvSpPr>
      <dsp:spPr>
        <a:xfrm>
          <a:off x="5844973" y="2714520"/>
          <a:ext cx="2077857" cy="126268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5000"/>
                <a:satMod val="27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60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9000"/>
                <a:satMod val="400000"/>
              </a:schemeClr>
            </a:gs>
          </a:gsLst>
          <a:lin ang="16200000" scaled="1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rgbClr val="7030A0"/>
              </a:solidFill>
            </a:rPr>
            <a:t>4.pád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err="1" smtClean="0">
              <a:solidFill>
                <a:srgbClr val="7030A0"/>
              </a:solidFill>
            </a:rPr>
            <a:t>das</a:t>
          </a:r>
          <a:endParaRPr lang="cs-CZ" sz="3200" kern="1200" dirty="0"/>
        </a:p>
      </dsp:txBody>
      <dsp:txXfrm>
        <a:off x="5881956" y="2751503"/>
        <a:ext cx="2003891" cy="11887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6DED6D3-A38E-438F-BB4A-FF0F30DFB8DE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308FD5-208E-49AF-BAE4-4D3F40B861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863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65B84BF-3D29-4D0E-B3A3-912E1B741CFD}" type="datetimeFigureOut">
              <a:rPr lang="cs-CZ" smtClean="0"/>
              <a:t>22.4.2012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52F6F3-4A86-4B73-B7E4-81E1563752A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/>
          </p:cNvSpPr>
          <p:nvPr/>
        </p:nvSpPr>
        <p:spPr>
          <a:xfrm>
            <a:off x="642938" y="571500"/>
            <a:ext cx="7929563" cy="45005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000" dirty="0" smtClean="0"/>
          </a:p>
          <a:p>
            <a:r>
              <a:rPr lang="cs-CZ" sz="2000" dirty="0" smtClean="0"/>
              <a:t>Název školy:  Základní škola Karla Klíče Hostinné</a:t>
            </a:r>
          </a:p>
          <a:p>
            <a:r>
              <a:rPr lang="cs-CZ" sz="2000" dirty="0" smtClean="0"/>
              <a:t>Autor:  Mgr. Lenka Kudrnová</a:t>
            </a:r>
          </a:p>
          <a:p>
            <a:r>
              <a:rPr lang="cs-CZ" sz="2000" dirty="0" smtClean="0"/>
              <a:t>Název:  </a:t>
            </a:r>
            <a:r>
              <a:rPr lang="cs-CZ" sz="2000" dirty="0" smtClean="0"/>
              <a:t>VY_32_INOVACE_06_</a:t>
            </a:r>
            <a:r>
              <a:rPr lang="cs-CZ" sz="2000" dirty="0" smtClean="0">
                <a:latin typeface="Arial" charset="0"/>
              </a:rPr>
              <a:t>A10_Předložky </a:t>
            </a:r>
            <a:r>
              <a:rPr lang="cs-CZ" sz="2000" dirty="0" smtClean="0">
                <a:latin typeface="Arial" charset="0"/>
              </a:rPr>
              <a:t>se </a:t>
            </a:r>
            <a:r>
              <a:rPr lang="cs-CZ" sz="2000" dirty="0" smtClean="0">
                <a:latin typeface="Arial" charset="0"/>
              </a:rPr>
              <a:t>3. a 4.pádem</a:t>
            </a:r>
            <a:endParaRPr lang="cs-CZ" sz="2000" dirty="0" smtClean="0"/>
          </a:p>
          <a:p>
            <a:r>
              <a:rPr lang="cs-CZ" sz="2000" dirty="0" smtClean="0"/>
              <a:t>Téma:   Německá gramatika pro 8. a 9. ročník</a:t>
            </a:r>
            <a:endParaRPr lang="cs-CZ" sz="2000" dirty="0" smtClean="0">
              <a:solidFill>
                <a:srgbClr val="FF0000"/>
              </a:solidFill>
            </a:endParaRPr>
          </a:p>
          <a:p>
            <a:r>
              <a:rPr lang="cs-CZ" sz="2000" dirty="0" smtClean="0"/>
              <a:t>Číslo projektu: CZ.1.07/1.4.00/21.2131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1" y="3500438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400172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Používání předložek se 3. nebo 4. pádem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7030A0"/>
                </a:solidFill>
              </a:rPr>
              <a:t>Mgr. Lenka Kudrnová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975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Postup při používání předložek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12522887"/>
              </p:ext>
            </p:extLst>
          </p:nvPr>
        </p:nvGraphicFramePr>
        <p:xfrm>
          <a:off x="503238" y="530225"/>
          <a:ext cx="8183562" cy="418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699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1A648D-79D1-4636-8737-DF6705E2F2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4">
                                            <p:graphicEl>
                                              <a:dgm id="{4A1A648D-79D1-4636-8737-DF6705E2F2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4">
                                            <p:graphicEl>
                                              <a:dgm id="{4A1A648D-79D1-4636-8737-DF6705E2F2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4">
                                            <p:graphicEl>
                                              <a:dgm id="{4A1A648D-79D1-4636-8737-DF6705E2F2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956D29-D31A-4F14-A4DA-DD83BE82F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4">
                                            <p:graphicEl>
                                              <a:dgm id="{92956D29-D31A-4F14-A4DA-DD83BE82F9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4">
                                            <p:graphicEl>
                                              <a:dgm id="{92956D29-D31A-4F14-A4DA-DD83BE82F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4">
                                            <p:graphicEl>
                                              <a:dgm id="{92956D29-D31A-4F14-A4DA-DD83BE82F9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0C8C4B8-9D3B-493D-8FFC-022AD78AF4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4">
                                            <p:graphicEl>
                                              <a:dgm id="{C0C8C4B8-9D3B-493D-8FFC-022AD78AF49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4">
                                            <p:graphicEl>
                                              <a:dgm id="{C0C8C4B8-9D3B-493D-8FFC-022AD78AF4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4">
                                            <p:graphicEl>
                                              <a:dgm id="{C0C8C4B8-9D3B-493D-8FFC-022AD78AF4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CFBCA44-05A7-4B78-8EA9-695E5A46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750"/>
                                        <p:tgtEl>
                                          <p:spTgt spid="4">
                                            <p:graphicEl>
                                              <a:dgm id="{FCFBCA44-05A7-4B78-8EA9-695E5A46E2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750" fill="hold"/>
                                        <p:tgtEl>
                                          <p:spTgt spid="4">
                                            <p:graphicEl>
                                              <a:dgm id="{FCFBCA44-05A7-4B78-8EA9-695E5A46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750" fill="hold"/>
                                        <p:tgtEl>
                                          <p:spTgt spid="4">
                                            <p:graphicEl>
                                              <a:dgm id="{FCFBCA44-05A7-4B78-8EA9-695E5A46E2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485D4B8-CD1E-4DD0-B25F-87CEF2F5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750"/>
                                        <p:tgtEl>
                                          <p:spTgt spid="4">
                                            <p:graphicEl>
                                              <a:dgm id="{7485D4B8-CD1E-4DD0-B25F-87CEF2F50D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750" fill="hold"/>
                                        <p:tgtEl>
                                          <p:spTgt spid="4">
                                            <p:graphicEl>
                                              <a:dgm id="{7485D4B8-CD1E-4DD0-B25F-87CEF2F5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750" fill="hold"/>
                                        <p:tgtEl>
                                          <p:spTgt spid="4">
                                            <p:graphicEl>
                                              <a:dgm id="{7485D4B8-CD1E-4DD0-B25F-87CEF2F50D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9BD27C9-16DD-4C59-B291-ED8FFB6FD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750"/>
                                        <p:tgtEl>
                                          <p:spTgt spid="4">
                                            <p:graphicEl>
                                              <a:dgm id="{99BD27C9-16DD-4C59-B291-ED8FFB6FD2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750" fill="hold"/>
                                        <p:tgtEl>
                                          <p:spTgt spid="4">
                                            <p:graphicEl>
                                              <a:dgm id="{99BD27C9-16DD-4C59-B291-ED8FFB6FD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50" fill="hold"/>
                                        <p:tgtEl>
                                          <p:spTgt spid="4">
                                            <p:graphicEl>
                                              <a:dgm id="{99BD27C9-16DD-4C59-B291-ED8FFB6FD2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D5FAC24-EBE7-40A6-B108-29A26EEE88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750"/>
                                        <p:tgtEl>
                                          <p:spTgt spid="4">
                                            <p:graphicEl>
                                              <a:dgm id="{FD5FAC24-EBE7-40A6-B108-29A26EEE88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750" fill="hold"/>
                                        <p:tgtEl>
                                          <p:spTgt spid="4">
                                            <p:graphicEl>
                                              <a:dgm id="{FD5FAC24-EBE7-40A6-B108-29A26EEE88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50" fill="hold"/>
                                        <p:tgtEl>
                                          <p:spTgt spid="4">
                                            <p:graphicEl>
                                              <a:dgm id="{FD5FAC24-EBE7-40A6-B108-29A26EEE88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796698D-AE62-4747-9C1B-F7739E5AD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750"/>
                                        <p:tgtEl>
                                          <p:spTgt spid="4">
                                            <p:graphicEl>
                                              <a:dgm id="{F796698D-AE62-4747-9C1B-F7739E5ADC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750" fill="hold"/>
                                        <p:tgtEl>
                                          <p:spTgt spid="4">
                                            <p:graphicEl>
                                              <a:dgm id="{F796698D-AE62-4747-9C1B-F7739E5AD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750" fill="hold"/>
                                        <p:tgtEl>
                                          <p:spTgt spid="4">
                                            <p:graphicEl>
                                              <a:dgm id="{F796698D-AE62-4747-9C1B-F7739E5ADC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Tabulka tvarů členu určitého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2385922"/>
              </p:ext>
            </p:extLst>
          </p:nvPr>
        </p:nvGraphicFramePr>
        <p:xfrm>
          <a:off x="503238" y="530225"/>
          <a:ext cx="8183562" cy="4187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613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5C7F46-739E-4DCF-AA8F-5E0E15949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graphicEl>
                                              <a:dgm id="{545C7F46-739E-4DCF-AA8F-5E0E15949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545C7F46-739E-4DCF-AA8F-5E0E15949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545C7F46-739E-4DCF-AA8F-5E0E15949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545C7F46-739E-4DCF-AA8F-5E0E15949C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4E6CD80-2DCE-4B87-BAC8-045D7F876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34E6CD80-2DCE-4B87-BAC8-045D7F876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34E6CD80-2DCE-4B87-BAC8-045D7F876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graphicEl>
                                              <a:dgm id="{34E6CD80-2DCE-4B87-BAC8-045D7F876F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34E6CD80-2DCE-4B87-BAC8-045D7F876F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A2FE62-689A-495A-8874-9A01F5E21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10A2FE62-689A-495A-8874-9A01F5E21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graphicEl>
                                              <a:dgm id="{10A2FE62-689A-495A-8874-9A01F5E21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graphicEl>
                                              <a:dgm id="{10A2FE62-689A-495A-8874-9A01F5E21D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10A2FE62-689A-495A-8874-9A01F5E21D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900C6BA-07A6-413B-8CA6-A4685B8830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graphicEl>
                                              <a:dgm id="{6900C6BA-07A6-413B-8CA6-A4685B8830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graphicEl>
                                              <a:dgm id="{6900C6BA-07A6-413B-8CA6-A4685B8830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graphicEl>
                                              <a:dgm id="{6900C6BA-07A6-413B-8CA6-A4685B8830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6900C6BA-07A6-413B-8CA6-A4685B8830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379628B-3BD6-46AC-9CFC-9D1C4A5A4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graphicEl>
                                              <a:dgm id="{E379628B-3BD6-46AC-9CFC-9D1C4A5A4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graphicEl>
                                              <a:dgm id="{E379628B-3BD6-46AC-9CFC-9D1C4A5A4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graphicEl>
                                              <a:dgm id="{E379628B-3BD6-46AC-9CFC-9D1C4A5A41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E379628B-3BD6-46AC-9CFC-9D1C4A5A41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D1E794-35F9-4897-9A59-DE9E6EC76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graphicEl>
                                              <a:dgm id="{EBD1E794-35F9-4897-9A59-DE9E6EC76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graphicEl>
                                              <a:dgm id="{EBD1E794-35F9-4897-9A59-DE9E6EC76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graphicEl>
                                              <a:dgm id="{EBD1E794-35F9-4897-9A59-DE9E6EC76F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graphicEl>
                                              <a:dgm id="{EBD1E794-35F9-4897-9A59-DE9E6EC76F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61532A-B240-4E75-BA52-1B49A2DAE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graphicEl>
                                              <a:dgm id="{C661532A-B240-4E75-BA52-1B49A2DAE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graphicEl>
                                              <a:dgm id="{C661532A-B240-4E75-BA52-1B49A2DAE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graphicEl>
                                              <a:dgm id="{C661532A-B240-4E75-BA52-1B49A2DAE0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graphicEl>
                                              <a:dgm id="{C661532A-B240-4E75-BA52-1B49A2DAE0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A6C422C-2ABB-4C12-9AA9-34B0C4857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graphicEl>
                                              <a:dgm id="{3A6C422C-2ABB-4C12-9AA9-34B0C4857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graphicEl>
                                              <a:dgm id="{3A6C422C-2ABB-4C12-9AA9-34B0C4857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graphicEl>
                                              <a:dgm id="{3A6C422C-2ABB-4C12-9AA9-34B0C48577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graphicEl>
                                              <a:dgm id="{3A6C422C-2ABB-4C12-9AA9-34B0C48577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684555-BDF3-4DC1-9C64-4FE4FA6A2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graphicEl>
                                              <a:dgm id="{58684555-BDF3-4DC1-9C64-4FE4FA6A2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graphicEl>
                                              <a:dgm id="{58684555-BDF3-4DC1-9C64-4FE4FA6A2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graphicEl>
                                              <a:dgm id="{58684555-BDF3-4DC1-9C64-4FE4FA6A26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graphicEl>
                                              <a:dgm id="{58684555-BDF3-4DC1-9C64-4FE4FA6A26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Vlož správné tvary členu určitého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</a:rPr>
              <a:t>Das</a:t>
            </a:r>
            <a:r>
              <a:rPr lang="cs-CZ" dirty="0" smtClean="0">
                <a:solidFill>
                  <a:srgbClr val="7030A0"/>
                </a:solidFill>
              </a:rPr>
              <a:t> Buch </a:t>
            </a:r>
            <a:r>
              <a:rPr lang="cs-CZ" dirty="0" err="1" smtClean="0">
                <a:solidFill>
                  <a:srgbClr val="7030A0"/>
                </a:solidFill>
              </a:rPr>
              <a:t>liegt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auf</a:t>
            </a:r>
            <a:r>
              <a:rPr lang="cs-CZ" dirty="0" smtClean="0">
                <a:solidFill>
                  <a:srgbClr val="7030A0"/>
                </a:solidFill>
              </a:rPr>
              <a:t> ………… </a:t>
            </a:r>
            <a:r>
              <a:rPr lang="cs-CZ" dirty="0" err="1" smtClean="0">
                <a:solidFill>
                  <a:srgbClr val="7030A0"/>
                </a:solidFill>
              </a:rPr>
              <a:t>Tisch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endParaRPr lang="cs-CZ" dirty="0" smtClean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Plechovka 3">
            <a:hlinkClick r:id="rId2" action="ppaction://hlinksldjump"/>
          </p:cNvPr>
          <p:cNvSpPr/>
          <p:nvPr/>
        </p:nvSpPr>
        <p:spPr>
          <a:xfrm>
            <a:off x="1281336" y="210084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den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Plechovka 4">
            <a:hlinkClick r:id="" action="ppaction://hlinkshowjump?jump=nextslide"/>
          </p:cNvPr>
          <p:cNvSpPr/>
          <p:nvPr/>
        </p:nvSpPr>
        <p:spPr>
          <a:xfrm>
            <a:off x="2987824" y="234888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Plechovka 5">
            <a:hlinkClick r:id="rId2" action="ppaction://hlinksldjump"/>
          </p:cNvPr>
          <p:cNvSpPr/>
          <p:nvPr/>
        </p:nvSpPr>
        <p:spPr>
          <a:xfrm>
            <a:off x="4716016" y="2730652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das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Plechovka 6">
            <a:hlinkClick r:id="rId2" action="ppaction://hlinksldjump"/>
          </p:cNvPr>
          <p:cNvSpPr/>
          <p:nvPr/>
        </p:nvSpPr>
        <p:spPr>
          <a:xfrm>
            <a:off x="6444208" y="3140968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die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3938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0 L 0.13906 -0.2671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44" y="-1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Vlož správné tvary členu určitého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Peter </a:t>
            </a:r>
            <a:r>
              <a:rPr lang="cs-CZ" dirty="0" err="1" smtClean="0">
                <a:solidFill>
                  <a:srgbClr val="7030A0"/>
                </a:solidFill>
              </a:rPr>
              <a:t>stellt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seine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Tasche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neben</a:t>
            </a:r>
            <a:r>
              <a:rPr lang="cs-CZ" dirty="0" smtClean="0">
                <a:solidFill>
                  <a:srgbClr val="7030A0"/>
                </a:solidFill>
              </a:rPr>
              <a:t> …………… </a:t>
            </a:r>
            <a:r>
              <a:rPr lang="cs-CZ" dirty="0" err="1" smtClean="0">
                <a:solidFill>
                  <a:srgbClr val="7030A0"/>
                </a:solidFill>
              </a:rPr>
              <a:t>Stuhl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Plechovka 3">
            <a:hlinkClick r:id="rId2" action="ppaction://hlinksldjump"/>
          </p:cNvPr>
          <p:cNvSpPr/>
          <p:nvPr/>
        </p:nvSpPr>
        <p:spPr>
          <a:xfrm>
            <a:off x="1475656" y="198884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die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Plechovka 4">
            <a:hlinkClick r:id="" action="ppaction://hlinkshowjump?jump=nextslide"/>
          </p:cNvPr>
          <p:cNvSpPr/>
          <p:nvPr/>
        </p:nvSpPr>
        <p:spPr>
          <a:xfrm>
            <a:off x="3203848" y="259691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den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Plechovka 5">
            <a:hlinkClick r:id="rId2" action="ppaction://hlinksldjump"/>
          </p:cNvPr>
          <p:cNvSpPr/>
          <p:nvPr/>
        </p:nvSpPr>
        <p:spPr>
          <a:xfrm>
            <a:off x="5292080" y="3204992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das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Plechovka 6">
            <a:hlinkClick r:id="rId2" action="ppaction://hlinksldjump"/>
          </p:cNvPr>
          <p:cNvSpPr/>
          <p:nvPr/>
        </p:nvSpPr>
        <p:spPr>
          <a:xfrm>
            <a:off x="7308304" y="4077072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dem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9687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1.11111E-6 L 0.39097 -0.324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549" y="-162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Vlož správné tvary členu určitého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Lucie </a:t>
            </a:r>
            <a:r>
              <a:rPr lang="cs-CZ" dirty="0" err="1" smtClean="0">
                <a:solidFill>
                  <a:srgbClr val="7030A0"/>
                </a:solidFill>
              </a:rPr>
              <a:t>hat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seine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Sache</a:t>
            </a:r>
            <a:r>
              <a:rPr lang="cs-CZ" dirty="0" smtClean="0">
                <a:solidFill>
                  <a:srgbClr val="7030A0"/>
                </a:solidFill>
              </a:rPr>
              <a:t> in …………….. Bank.</a:t>
            </a:r>
          </a:p>
          <a:p>
            <a:endParaRPr lang="cs-CZ" dirty="0">
              <a:solidFill>
                <a:srgbClr val="7030A0"/>
              </a:solidFill>
            </a:endParaRPr>
          </a:p>
          <a:p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Plechovka 3">
            <a:hlinkClick r:id="rId2" action="ppaction://hlinksldjump"/>
          </p:cNvPr>
          <p:cNvSpPr/>
          <p:nvPr/>
        </p:nvSpPr>
        <p:spPr>
          <a:xfrm>
            <a:off x="1115616" y="1700808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Plechovka 4">
            <a:hlinkClick r:id="rId3" action="ppaction://hlinksldjump"/>
          </p:cNvPr>
          <p:cNvSpPr/>
          <p:nvPr/>
        </p:nvSpPr>
        <p:spPr>
          <a:xfrm>
            <a:off x="2915816" y="2492896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die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Plechovka 5">
            <a:hlinkClick r:id="rId3" action="ppaction://hlinksldjump"/>
          </p:cNvPr>
          <p:cNvSpPr/>
          <p:nvPr/>
        </p:nvSpPr>
        <p:spPr>
          <a:xfrm>
            <a:off x="4932040" y="3709048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den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Plechovka 6">
            <a:hlinkClick r:id="rId3" action="ppaction://hlinksldjump"/>
          </p:cNvPr>
          <p:cNvSpPr/>
          <p:nvPr/>
        </p:nvSpPr>
        <p:spPr>
          <a:xfrm>
            <a:off x="6588224" y="2308884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das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58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4.07407E-6 L 0.4934 -0.183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670" y="-91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5085184"/>
            <a:ext cx="8183880" cy="1051560"/>
          </a:xfrm>
        </p:spPr>
        <p:txBody>
          <a:bodyPr>
            <a:normAutofit fontScale="90000"/>
          </a:bodyPr>
          <a:lstStyle/>
          <a:p>
            <a:r>
              <a:rPr lang="cs-CZ" dirty="0"/>
              <a:t>Vlož správné tvary členu určitého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7030A0"/>
                </a:solidFill>
              </a:rPr>
              <a:t>Am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Montag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gehen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wir</a:t>
            </a:r>
            <a:r>
              <a:rPr lang="cs-CZ" dirty="0" smtClean="0">
                <a:solidFill>
                  <a:srgbClr val="7030A0"/>
                </a:solidFill>
              </a:rPr>
              <a:t> in............ Kino.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4" name="Plechovka 3"/>
          <p:cNvSpPr/>
          <p:nvPr/>
        </p:nvSpPr>
        <p:spPr>
          <a:xfrm>
            <a:off x="1457400" y="142891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dem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5" name="Plechovka 4"/>
          <p:cNvSpPr/>
          <p:nvPr/>
        </p:nvSpPr>
        <p:spPr>
          <a:xfrm>
            <a:off x="971600" y="3429400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den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6" name="Plechovka 5"/>
          <p:cNvSpPr/>
          <p:nvPr/>
        </p:nvSpPr>
        <p:spPr>
          <a:xfrm>
            <a:off x="3923928" y="2213248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die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7" name="Plechovka 6"/>
          <p:cNvSpPr/>
          <p:nvPr/>
        </p:nvSpPr>
        <p:spPr>
          <a:xfrm>
            <a:off x="5796136" y="3079557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7030A0"/>
                </a:solidFill>
              </a:rPr>
              <a:t>der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8" name="Plechovka 7"/>
          <p:cNvSpPr/>
          <p:nvPr/>
        </p:nvSpPr>
        <p:spPr>
          <a:xfrm>
            <a:off x="7164288" y="1364641"/>
            <a:ext cx="914400" cy="1216152"/>
          </a:xfrm>
          <a:prstGeom prst="ca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rgbClr val="7030A0"/>
                </a:solidFill>
              </a:rPr>
              <a:t>das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764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48148E-6 L -0.18386 -0.1236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201" y="-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Vyber správnou předložku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7030A0"/>
                </a:solidFill>
              </a:rPr>
              <a:t>Das Heft liegt ............. dem Tisch.</a:t>
            </a:r>
          </a:p>
          <a:p>
            <a:r>
              <a:rPr lang="cs-CZ" smtClean="0">
                <a:solidFill>
                  <a:srgbClr val="7030A0"/>
                </a:solidFill>
              </a:rPr>
              <a:t>Ich setze mich ............ Peter und Susi.</a:t>
            </a:r>
          </a:p>
          <a:p>
            <a:r>
              <a:rPr lang="cs-CZ" smtClean="0">
                <a:solidFill>
                  <a:srgbClr val="7030A0"/>
                </a:solidFill>
              </a:rPr>
              <a:t>Das Bild hängt .......... der Wand.</a:t>
            </a:r>
          </a:p>
          <a:p>
            <a:r>
              <a:rPr lang="cs-CZ" smtClean="0">
                <a:solidFill>
                  <a:srgbClr val="7030A0"/>
                </a:solidFill>
              </a:rPr>
              <a:t>Der Hund liegt ............ dem Stuhl.</a:t>
            </a:r>
          </a:p>
          <a:p>
            <a:r>
              <a:rPr lang="cs-CZ" smtClean="0">
                <a:solidFill>
                  <a:srgbClr val="7030A0"/>
                </a:solidFill>
              </a:rPr>
              <a:t>Wir gehen ....... die Schule zusammen.</a:t>
            </a:r>
          </a:p>
          <a:p>
            <a:r>
              <a:rPr lang="cs-CZ" smtClean="0">
                <a:solidFill>
                  <a:srgbClr val="7030A0"/>
                </a:solidFill>
              </a:rPr>
              <a:t>.......... dem Tisch hängt die Lampe.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27" name="Picture 3" descr="C:\Users\Lenka\AppData\Local\Microsoft\Windows\Temporary Internet Files\Content.IE5\S3EIA4U9\MP90043880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79" t="17961" r="29380" b="16022"/>
          <a:stretch/>
        </p:blipFill>
        <p:spPr bwMode="auto">
          <a:xfrm>
            <a:off x="1691680" y="3573016"/>
            <a:ext cx="1618844" cy="11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1102" y="3933056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über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62593" y="3725264"/>
            <a:ext cx="5501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auf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8" name="Picture 3" descr="C:\Users\Lenka\AppData\Local\Microsoft\Windows\Temporary Internet Files\Content.IE5\S3EIA4U9\MP90043880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79" t="17961" r="29380" b="16022"/>
          <a:stretch/>
        </p:blipFill>
        <p:spPr bwMode="auto">
          <a:xfrm>
            <a:off x="3995936" y="3534374"/>
            <a:ext cx="1618844" cy="11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enka\AppData\Local\Microsoft\Windows\Temporary Internet Files\Content.IE5\S3EIA4U9\MP90043880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79" t="17961" r="29380" b="16022"/>
          <a:stretch/>
        </p:blipFill>
        <p:spPr bwMode="auto">
          <a:xfrm>
            <a:off x="6516216" y="4302388"/>
            <a:ext cx="1618844" cy="112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12410" y="4019001"/>
            <a:ext cx="3946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in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403645" y="3580521"/>
            <a:ext cx="803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unter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4693460"/>
            <a:ext cx="12298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zwischen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233272" y="4337999"/>
            <a:ext cx="4683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an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278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1.11111E-6 L 0.20209 -0.44815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104" y="-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34288 -0.52639 " pathEditMode="relative" rAng="0" ptsTypes="AA">
                                      <p:cBhvr>
                                        <p:cTn id="1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53" y="-263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7.40741E-7 L -0.3559 -0.40093 " pathEditMode="relative" rAng="0" ptsTypes="AA">
                                      <p:cBhvr>
                                        <p:cTn id="1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95" y="-20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2.59259E-6 L -0.05694 -0.22731 " pathEditMode="relative" rAng="0" ptsTypes="AA">
                                      <p:cBhvr>
                                        <p:cTn id="1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7" y="-113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6296E-6 L -0.18941 -0.22847 " pathEditMode="relative" rAng="0" ptsTypes="AA">
                                      <p:cBhvr>
                                        <p:cTn id="1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79" y="-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21387E-6 L -0.15087 -0.1422 " pathEditMode="relative" rAng="0" ptsTypes="AA">
                                      <p:cBhvr>
                                        <p:cTn id="1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552" y="-7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10" grpId="0"/>
      <p:bldP spid="10" grpId="1"/>
      <p:bldP spid="11" grpId="0"/>
      <p:bldP spid="11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38000148"/>
              </p:ext>
            </p:extLst>
          </p:nvPr>
        </p:nvGraphicFramePr>
        <p:xfrm>
          <a:off x="1187624" y="1268760"/>
          <a:ext cx="6834187" cy="364045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Mgr. 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22. 04.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VIII. A, VIII. 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Jazyk a jazyková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Cizí jazyk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Německá gramatika pro 8. a 9.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 3. a 4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pádem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Předložky se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3. a 4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. pádem,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jejich používání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, tvary členu určitého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3. a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4. pádě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92541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4313452"/>
              </p:ext>
            </p:extLst>
          </p:nvPr>
        </p:nvGraphicFramePr>
        <p:xfrm>
          <a:off x="503238" y="530225"/>
          <a:ext cx="7358063" cy="26517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6568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711" marB="45711">
                    <a:solidFill>
                      <a:srgbClr val="2775A5"/>
                    </a:solidFill>
                  </a:tcPr>
                </a:tc>
              </a:tr>
              <a:tr h="11884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Výklad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dirty="0" smtClean="0"/>
                        <a:t>Jedná se o </a:t>
                      </a:r>
                      <a:r>
                        <a:rPr lang="cs-CZ" sz="1800" baseline="0" dirty="0" smtClean="0"/>
                        <a:t> materiál určený k výkladu gramatického učiva – předložek </a:t>
                      </a:r>
                      <a:r>
                        <a:rPr lang="cs-CZ" sz="1800" baseline="0" dirty="0" smtClean="0"/>
                        <a:t>se 3. a </a:t>
                      </a:r>
                      <a:r>
                        <a:rPr lang="cs-CZ" sz="1800" baseline="0" dirty="0" smtClean="0"/>
                        <a:t>4. pádem při výuce německého  jazyka v osmém ročníku ZŠ. Tento materiál slouží k seznámení se s předložkami. Žáci se naučí tyto předložky používat, jak významově, tak i gramaticky. </a:t>
                      </a:r>
                      <a:r>
                        <a:rPr lang="cs-CZ" sz="1800" baseline="0" dirty="0" smtClean="0"/>
                        <a:t>Konec materiálu tvoří několik cvičení.</a:t>
                      </a:r>
                      <a:endParaRPr lang="cs-CZ" sz="18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711" marB="45711">
                    <a:solidFill>
                      <a:srgbClr val="EAF4FA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5647490"/>
              </p:ext>
            </p:extLst>
          </p:nvPr>
        </p:nvGraphicFramePr>
        <p:xfrm>
          <a:off x="539552" y="2996952"/>
          <a:ext cx="7358063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14749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 POUŽITÉ ZDROJE</a:t>
                      </a:r>
                      <a:endParaRPr lang="cs-CZ" sz="1800" dirty="0"/>
                    </a:p>
                  </a:txBody>
                  <a:tcPr marL="91439" marR="91439">
                    <a:solidFill>
                      <a:srgbClr val="2775A5"/>
                    </a:solidFill>
                  </a:tcPr>
                </a:tc>
              </a:tr>
              <a:tr h="815230">
                <a:tc>
                  <a:txBody>
                    <a:bodyPr/>
                    <a:lstStyle/>
                    <a:p>
                      <a:r>
                        <a:rPr lang="cs-CZ" sz="1800" baseline="0" dirty="0" smtClean="0"/>
                        <a:t>Vlastní tvorba, obrázek vložen z otevřené galerie </a:t>
                      </a:r>
                      <a:r>
                        <a:rPr lang="cs-CZ" sz="1800" b="0" baseline="0" dirty="0" smtClean="0">
                          <a:solidFill>
                            <a:srgbClr val="002060"/>
                          </a:solidFill>
                          <a:hlinkClick r:id="rId2"/>
                        </a:rPr>
                        <a:t>www.office.microsoft.com</a:t>
                      </a:r>
                      <a:endParaRPr lang="cs-CZ" sz="1800" b="0" baseline="0" dirty="0" smtClean="0">
                        <a:solidFill>
                          <a:srgbClr val="002060"/>
                        </a:solidFill>
                      </a:endParaRPr>
                    </a:p>
                    <a:p>
                      <a:endParaRPr lang="cs-CZ" sz="1800" b="0" baseline="0" dirty="0" smtClean="0">
                        <a:solidFill>
                          <a:srgbClr val="002060"/>
                        </a:solidFill>
                      </a:endParaRPr>
                    </a:p>
                    <a:p>
                      <a:endParaRPr lang="cs-CZ" sz="1800" dirty="0"/>
                    </a:p>
                  </a:txBody>
                  <a:tcPr marL="91439" marR="91439">
                    <a:solidFill>
                      <a:srgbClr val="EAF4FA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74209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Vlastní 6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1B587C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217</TotalTime>
  <Words>416</Words>
  <Application>Microsoft Office PowerPoint</Application>
  <PresentationFormat>Předvádění na obrazovce (4:3)</PresentationFormat>
  <Paragraphs>108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Používání předložek se 3. nebo 4. pádem</vt:lpstr>
      <vt:lpstr>Postup při používání předložek</vt:lpstr>
      <vt:lpstr>Tabulka tvarů členu určitého</vt:lpstr>
      <vt:lpstr>Vlož správné tvary členu určitého</vt:lpstr>
      <vt:lpstr>Vlož správné tvary členu určitého</vt:lpstr>
      <vt:lpstr>Vlož správné tvary členu určitého</vt:lpstr>
      <vt:lpstr>Vlož správné tvary členu určitého</vt:lpstr>
      <vt:lpstr>Vyber správnou předložku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Používání předložek se 3. nebo 4. pádem</dc:title>
  <dc:creator>Lenka</dc:creator>
  <cp:lastModifiedBy>Lenka </cp:lastModifiedBy>
  <cp:revision>27</cp:revision>
  <dcterms:created xsi:type="dcterms:W3CDTF">2012-02-15T16:20:39Z</dcterms:created>
  <dcterms:modified xsi:type="dcterms:W3CDTF">2012-04-22T16:13:17Z</dcterms:modified>
</cp:coreProperties>
</file>