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610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72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317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128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411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893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82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389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522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210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236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813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927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17BAF6B-5583-46F3-A5B0-DAE46F7BFCE0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F3B9E9F-4B88-40C8-B6C3-423B6B1F02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VY_32_INOVACE_06_</a:t>
            </a:r>
            <a:r>
              <a:rPr lang="cs-CZ" sz="2000" dirty="0" smtClean="0">
                <a:latin typeface="Arial" charset="0"/>
              </a:rPr>
              <a:t>A15_Perfektum sloves </a:t>
            </a:r>
            <a:r>
              <a:rPr lang="cs-CZ" sz="2000" dirty="0" err="1" smtClean="0">
                <a:latin typeface="Arial" charset="0"/>
              </a:rPr>
              <a:t>sein</a:t>
            </a:r>
            <a:r>
              <a:rPr lang="cs-CZ" sz="2000" dirty="0" smtClean="0">
                <a:latin typeface="Arial" charset="0"/>
              </a:rPr>
              <a:t> a </a:t>
            </a:r>
            <a:r>
              <a:rPr lang="cs-CZ" sz="2000" dirty="0" err="1" smtClean="0">
                <a:latin typeface="Arial" charset="0"/>
              </a:rPr>
              <a:t>haben</a:t>
            </a:r>
            <a:endParaRPr lang="cs-CZ" sz="2000" dirty="0" smtClean="0"/>
          </a:p>
          <a:p>
            <a:r>
              <a:rPr lang="cs-CZ" sz="2000" dirty="0" smtClean="0"/>
              <a:t>Téma:   Německá 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7540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Perfektum sloves </a:t>
            </a:r>
            <a:r>
              <a:rPr lang="cs-CZ" dirty="0" err="1" smtClean="0">
                <a:solidFill>
                  <a:srgbClr val="002060"/>
                </a:solidFill>
              </a:rPr>
              <a:t>sein</a:t>
            </a:r>
            <a:r>
              <a:rPr lang="cs-CZ" dirty="0" smtClean="0">
                <a:solidFill>
                  <a:srgbClr val="002060"/>
                </a:solidFill>
              </a:rPr>
              <a:t>, </a:t>
            </a:r>
            <a:r>
              <a:rPr lang="cs-CZ" dirty="0" err="1" smtClean="0">
                <a:solidFill>
                  <a:srgbClr val="002060"/>
                </a:solidFill>
              </a:rPr>
              <a:t>haben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Lenka Kudrnová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10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Perfektum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minulý čas složený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užívá se hlavně v otázkách a krátkých sděleních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všude tam, kde má vyjadřovaný děj vztah k přítomnosti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TVOŘÍME 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1760" y="4339952"/>
            <a:ext cx="5616624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261036"/>
                </a:solidFill>
              </a:rPr>
              <a:t>tvar slovesa </a:t>
            </a:r>
            <a:r>
              <a:rPr lang="cs-CZ" sz="3200" dirty="0" err="1" smtClean="0">
                <a:solidFill>
                  <a:srgbClr val="261036"/>
                </a:solidFill>
              </a:rPr>
              <a:t>haben</a:t>
            </a:r>
            <a:r>
              <a:rPr lang="cs-CZ" sz="3200" dirty="0" smtClean="0">
                <a:solidFill>
                  <a:srgbClr val="261036"/>
                </a:solidFill>
              </a:rPr>
              <a:t> (</a:t>
            </a:r>
            <a:r>
              <a:rPr lang="cs-CZ" sz="3200" dirty="0" err="1" smtClean="0">
                <a:solidFill>
                  <a:srgbClr val="261036"/>
                </a:solidFill>
              </a:rPr>
              <a:t>sein</a:t>
            </a:r>
            <a:r>
              <a:rPr lang="cs-CZ" sz="3200" dirty="0" smtClean="0">
                <a:solidFill>
                  <a:srgbClr val="261036"/>
                </a:solidFill>
              </a:rPr>
              <a:t>) + příčestí minulé</a:t>
            </a:r>
            <a:endParaRPr lang="cs-CZ" sz="3200" dirty="0">
              <a:solidFill>
                <a:srgbClr val="26103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296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Tvorba Perfekta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Pomocné sloveso stojí na místě významového slovesa, významové sloveso je použito ve tvaru příčestí na úplném konci věty</a:t>
            </a:r>
          </a:p>
          <a:p>
            <a:pPr algn="ctr"/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habe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Ordnung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gemacht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476097" y="3192963"/>
            <a:ext cx="1008112" cy="12241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632082" y="3259663"/>
            <a:ext cx="792088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324472" y="4412372"/>
            <a:ext cx="2343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tvar pomocného slovesa </a:t>
            </a:r>
            <a:r>
              <a:rPr lang="cs-CZ" sz="2400" dirty="0" err="1" smtClean="0"/>
              <a:t>haben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79954" y="4627815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příčestí minulé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4873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Haben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nebo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sein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pomocné sloveso </a:t>
            </a:r>
            <a:r>
              <a:rPr lang="cs-CZ" dirty="0" err="1" smtClean="0">
                <a:solidFill>
                  <a:srgbClr val="FF0000"/>
                </a:solidFill>
              </a:rPr>
              <a:t>haben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používáme </a:t>
            </a:r>
            <a:r>
              <a:rPr lang="cs-CZ" dirty="0" smtClean="0">
                <a:solidFill>
                  <a:srgbClr val="FF0000"/>
                </a:solidFill>
              </a:rPr>
              <a:t>u většiny sloves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sloveso </a:t>
            </a:r>
            <a:r>
              <a:rPr lang="cs-CZ" dirty="0" err="1" smtClean="0">
                <a:solidFill>
                  <a:srgbClr val="FF0000"/>
                </a:solidFill>
              </a:rPr>
              <a:t>sein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se vyskytuje ve větách </a:t>
            </a:r>
            <a:r>
              <a:rPr lang="cs-CZ" dirty="0" smtClean="0">
                <a:solidFill>
                  <a:srgbClr val="FF0000"/>
                </a:solidFill>
              </a:rPr>
              <a:t>se slovesy pohybovými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– např.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fahren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kommen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fliegen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gehen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reisen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wandern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apod. a slovesem </a:t>
            </a:r>
            <a:r>
              <a:rPr lang="cs-CZ" dirty="0" err="1" smtClean="0">
                <a:solidFill>
                  <a:srgbClr val="FF0000"/>
                </a:solidFill>
              </a:rPr>
              <a:t>bleiben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pokud si nejsme jisti volbou pomocného slovesa, poradíme se </a:t>
            </a:r>
            <a:r>
              <a:rPr lang="cs-CZ" dirty="0" smtClean="0">
                <a:solidFill>
                  <a:srgbClr val="C00000"/>
                </a:solidFill>
              </a:rPr>
              <a:t>se slovníkem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059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Tvorba příčestí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u pravidelných sloves jej tvoříme: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machen –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gemacht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lernen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-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gelernt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suchen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gesucht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		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kochen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-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gekocht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519712" y="2624589"/>
            <a:ext cx="3852487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kmen slovesa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67170" y="3475918"/>
            <a:ext cx="599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ge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32577" y="3645024"/>
            <a:ext cx="311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2519712" y="3235508"/>
            <a:ext cx="731837" cy="4095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5609943" y="3240522"/>
            <a:ext cx="622634" cy="4045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9864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7" grpId="0" animBg="1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Slovesa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Haben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sein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v perfektu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sloveso </a:t>
            </a:r>
            <a:r>
              <a:rPr lang="cs-CZ" dirty="0" err="1" smtClean="0"/>
              <a:t>haben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I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Durst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Durst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Er </a:t>
            </a:r>
            <a:r>
              <a:rPr lang="cs-CZ" sz="2400" dirty="0" err="1" smtClean="0">
                <a:solidFill>
                  <a:srgbClr val="FF0000"/>
                </a:solidFill>
              </a:rPr>
              <a:t>hat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Durst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Durst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Durst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Sie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Durst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1600200"/>
            <a:ext cx="4635624" cy="47244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sloveso </a:t>
            </a:r>
            <a:r>
              <a:rPr lang="cs-CZ" dirty="0" err="1" smtClean="0"/>
              <a:t>sein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Ich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bin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immer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krank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bist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immer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krank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immer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krank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Wir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sind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immer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krank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Ihr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seid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immer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krank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sind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immer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krank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11560" y="2218975"/>
            <a:ext cx="3600400" cy="914400"/>
          </a:xfrm>
          <a:prstGeom prst="ellips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haben+gehabt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004048" y="2218975"/>
            <a:ext cx="3600400" cy="914400"/>
          </a:xfrm>
          <a:prstGeom prst="ellips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sein+gewessen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345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uiExpand="1" build="p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Převeď do perfekta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Peter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Angst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Wir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haben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immer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Durst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einen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Hund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oder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eine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Katze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Meine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Mutti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zwei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Koffer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Habt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ihr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noch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die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Urlaub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Haben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einen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Apfel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Hast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eine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neue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Hose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Ich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habe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Februar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Geburtstag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Hat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Inge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Mai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Namenstag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14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Převeď do perfekta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Peter </a:t>
            </a:r>
            <a:r>
              <a:rPr lang="cs-CZ" sz="2400" dirty="0" err="1" smtClean="0">
                <a:solidFill>
                  <a:srgbClr val="FF0000"/>
                </a:solidFill>
              </a:rPr>
              <a:t>hat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Angst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Wir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immer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Durst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rgbClr val="FF0000"/>
                </a:solidFill>
              </a:rPr>
              <a:t>Hast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einen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Hund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oder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eine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Katze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Meine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Mutti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zwei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Koffer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rgbClr val="FF0000"/>
                </a:solidFill>
              </a:rPr>
              <a:t>Habt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ihr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noch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die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Urlaub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rgbClr val="FF0000"/>
                </a:solidFill>
              </a:rPr>
              <a:t>Haben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Sie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einen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Apfel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rgbClr val="FF0000"/>
                </a:solidFill>
              </a:rPr>
              <a:t>Hast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du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eine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neiue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Hose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Ich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Februar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Geburtstag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rgbClr val="FF0000"/>
                </a:solidFill>
              </a:rPr>
              <a:t>Hat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Inge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im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Mai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Namenstag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486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Převeď do perfekta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Heidi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faul.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Sabine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krank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Dietmar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gesund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sind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langsam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Sie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sind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sehr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nett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Seid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zufrieden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Diese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jungen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Verkäuferin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sehr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nett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Bist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allein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Wo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seid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gestern</a:t>
            </a:r>
            <a:r>
              <a:rPr lang="cs-CZ" sz="240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1959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Převeď do perfekta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Heidi </a:t>
            </a:r>
            <a:r>
              <a:rPr lang="cs-CZ" sz="2400" dirty="0" err="1" smtClean="0">
                <a:solidFill>
                  <a:srgbClr val="FF0000"/>
                </a:solidFill>
              </a:rPr>
              <a:t>ist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faul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Sabine </a:t>
            </a:r>
            <a:r>
              <a:rPr lang="cs-CZ" sz="2400" dirty="0" err="1" smtClean="0">
                <a:solidFill>
                  <a:srgbClr val="FF0000"/>
                </a:solidFill>
              </a:rPr>
              <a:t>ist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krank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Dietmar </a:t>
            </a:r>
            <a:r>
              <a:rPr lang="cs-CZ" sz="2400" dirty="0" err="1" smtClean="0">
                <a:solidFill>
                  <a:srgbClr val="FF0000"/>
                </a:solidFill>
              </a:rPr>
              <a:t>ist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gesund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rgbClr val="FF0000"/>
                </a:solidFill>
              </a:rPr>
              <a:t>sind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langsam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Sie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rgbClr val="FF0000"/>
                </a:solidFill>
              </a:rPr>
              <a:t>sind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sehr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nett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err="1">
                <a:solidFill>
                  <a:srgbClr val="FF0000"/>
                </a:solidFill>
              </a:rPr>
              <a:t>Seid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zufrieden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Diese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jungen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Verkäuferin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rgbClr val="FF0000"/>
                </a:solidFill>
              </a:rPr>
              <a:t>ist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sehr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nett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err="1">
                <a:solidFill>
                  <a:srgbClr val="FF0000"/>
                </a:solidFill>
              </a:rPr>
              <a:t>Bist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allein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Wo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seid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gestern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2461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Doplň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sein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nebo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haben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v perfektu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......................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gestern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nachmittag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auf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dem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Sportplatz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..................... 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Wann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Deutsch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........................ ?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Mein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Bruder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.................... den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ganzen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Sonntag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zu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Hause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......................... 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Unsere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Gäste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....................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sehr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schöne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Zimmer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 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Sommer ....................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Meer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................... 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März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Familie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Braun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Urlaub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..................... 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schon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lange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nicht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bei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uns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..................... .</a:t>
            </a: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Gestern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ich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leider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keine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Zeit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.................... .</a:t>
            </a:r>
          </a:p>
          <a:p>
            <a:pPr marL="457200" indent="-457200">
              <a:buAutoNum type="arabicPeriod"/>
            </a:pP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055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Doplň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</a:rPr>
              <a:t>sein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 nebo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</a:rPr>
              <a:t>haben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 v perfektu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</a:rPr>
              <a:t>sind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gestern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nachmittag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auf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dem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Sportplatz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Wann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ihr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Deutsch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  <a:p>
            <a:pPr marL="457200" indent="-457200">
              <a:buAutoNum type="arabicPeriod"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Mein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Bruder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den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ganzen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Sonntag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zu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Hause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Unsere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Gäste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sehr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schöne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Zimmer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Im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Sommer </a:t>
            </a:r>
            <a:r>
              <a:rPr lang="cs-CZ" sz="2400" dirty="0" err="1" smtClean="0">
                <a:solidFill>
                  <a:srgbClr val="FF0000"/>
                </a:solidFill>
              </a:rPr>
              <a:t>sind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am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Meer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Im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März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Familie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Braun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Urlaub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Du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bist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schon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lange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nicht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bei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uns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gewessen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Gestern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habe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ich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leider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keine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Zeit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gehabt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3286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561400"/>
              </p:ext>
            </p:extLst>
          </p:nvPr>
        </p:nvGraphicFramePr>
        <p:xfrm>
          <a:off x="457200" y="1600200"/>
          <a:ext cx="6834187" cy="364045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21. 05.  2012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VIII. A, VIII.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Perfektum pomocných sloves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Perfektum a jeho tvoření, příčestí minulé,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haben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sein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v perfektu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5375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4818088"/>
              </p:ext>
            </p:extLst>
          </p:nvPr>
        </p:nvGraphicFramePr>
        <p:xfrm>
          <a:off x="457200" y="1600200"/>
          <a:ext cx="7358063" cy="23774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 a procvičování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k výkladu gramatického učiva – perfekta pomocných sloves  při výuce německého  jazyka v osmém ročníku ZŠ. Tento materiál slouží k seznámení se s minulým časem i tvorbou příčestí minulého. Na jeho konci jsou zařazena  cvičení, která lze zadat jakou samostatnou práci nebo ji provést se žáky společně ústně.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8851625"/>
              </p:ext>
            </p:extLst>
          </p:nvPr>
        </p:nvGraphicFramePr>
        <p:xfrm>
          <a:off x="467544" y="4077072"/>
          <a:ext cx="7272807" cy="1180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72807"/>
              </a:tblGrid>
              <a:tr h="14749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POUŽITÉ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smtClean="0"/>
                        <a:t>Vlastní tvorba</a:t>
                      </a:r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7941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59A9F2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742</Words>
  <Application>Microsoft Office PowerPoint</Application>
  <PresentationFormat>Předvádění na obrazovce (4:3)</PresentationFormat>
  <Paragraphs>145</Paragraphs>
  <Slides>15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Cesta</vt:lpstr>
      <vt:lpstr>Prezentace aplikace PowerPoint</vt:lpstr>
      <vt:lpstr>Perfektum sloves sein, haben</vt:lpstr>
      <vt:lpstr>Perfektum</vt:lpstr>
      <vt:lpstr>Tvorba Perfekta</vt:lpstr>
      <vt:lpstr>Haben nebo sein?</vt:lpstr>
      <vt:lpstr>Tvorba příčestí</vt:lpstr>
      <vt:lpstr>Slovesa Haben, sein v perfektu</vt:lpstr>
      <vt:lpstr>Převeď do perfekta</vt:lpstr>
      <vt:lpstr>Převeď do perfekta</vt:lpstr>
      <vt:lpstr>Převeď do perfekta</vt:lpstr>
      <vt:lpstr>Převeď do perfekta</vt:lpstr>
      <vt:lpstr>Doplň sein nebo haben v perfektu</vt:lpstr>
      <vt:lpstr>Doplň sein nebo haben v perfektu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23</cp:revision>
  <dcterms:created xsi:type="dcterms:W3CDTF">2012-05-21T08:43:34Z</dcterms:created>
  <dcterms:modified xsi:type="dcterms:W3CDTF">2012-05-31T10:23:34Z</dcterms:modified>
</cp:coreProperties>
</file>