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7DF45B4-B4CE-422C-AF1C-14BF6F6BDF8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1019199"/>
          </a:xfrm>
        </p:spPr>
        <p:txBody>
          <a:bodyPr/>
          <a:lstStyle/>
          <a:p>
            <a:r>
              <a:rPr lang="cs-CZ" sz="4800" dirty="0" smtClean="0"/>
              <a:t>Druhy vět pro 2.ročník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016824" cy="4111352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Název školy: </a:t>
            </a:r>
            <a:r>
              <a:rPr lang="cs-CZ" sz="1800" dirty="0" smtClean="0"/>
              <a:t>		2. základní škola, Rakovník, </a:t>
            </a:r>
          </a:p>
          <a:p>
            <a:pPr algn="l"/>
            <a:r>
              <a:rPr lang="cs-CZ" sz="1800" dirty="0"/>
              <a:t>	</a:t>
            </a:r>
            <a:r>
              <a:rPr lang="cs-CZ" sz="1800" dirty="0" smtClean="0"/>
              <a:t>		Husovo náměstí 3</a:t>
            </a:r>
          </a:p>
          <a:p>
            <a:pPr algn="l"/>
            <a:r>
              <a:rPr lang="cs-CZ" sz="1800" b="1" dirty="0" smtClean="0"/>
              <a:t>Autor: </a:t>
            </a:r>
            <a:r>
              <a:rPr lang="cs-CZ" sz="1800" dirty="0" smtClean="0"/>
              <a:t>			Mgr. Ilona Weisová</a:t>
            </a:r>
          </a:p>
          <a:p>
            <a:pPr algn="l"/>
            <a:r>
              <a:rPr lang="cs-CZ" sz="1800" b="1" dirty="0" smtClean="0"/>
              <a:t>Datum vytvoření: </a:t>
            </a:r>
            <a:r>
              <a:rPr lang="cs-CZ" sz="1800" dirty="0" smtClean="0"/>
              <a:t>	květen 2012</a:t>
            </a:r>
          </a:p>
          <a:p>
            <a:pPr algn="l"/>
            <a:r>
              <a:rPr lang="cs-CZ" sz="1800" b="1" dirty="0" smtClean="0"/>
              <a:t>Název: 	</a:t>
            </a:r>
            <a:r>
              <a:rPr lang="cs-CZ" sz="1800" dirty="0" smtClean="0"/>
              <a:t>		VY_32_INOVACE_12_druhy-vet.pptx</a:t>
            </a:r>
          </a:p>
          <a:p>
            <a:pPr algn="l"/>
            <a:r>
              <a:rPr lang="cs-CZ" sz="1800" b="1" dirty="0" smtClean="0"/>
              <a:t>Vzdělávací oblast: </a:t>
            </a:r>
            <a:r>
              <a:rPr lang="cs-CZ" sz="1800" dirty="0" smtClean="0"/>
              <a:t>	Jazyk a jazyková komunikace</a:t>
            </a:r>
          </a:p>
          <a:p>
            <a:pPr algn="l"/>
            <a:r>
              <a:rPr lang="cs-CZ" sz="1800" b="1" dirty="0" smtClean="0"/>
              <a:t>Téma: </a:t>
            </a:r>
            <a:r>
              <a:rPr lang="cs-CZ" sz="1800" dirty="0" smtClean="0"/>
              <a:t>			Druhy vět</a:t>
            </a:r>
          </a:p>
          <a:p>
            <a:pPr algn="l"/>
            <a:r>
              <a:rPr lang="cs-CZ" sz="1800" b="1" dirty="0" smtClean="0"/>
              <a:t>Číslo projektu: </a:t>
            </a:r>
            <a:r>
              <a:rPr lang="cs-CZ" sz="1800" dirty="0" smtClean="0"/>
              <a:t>		CZ.1.07/1.4.00/21.1427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5439916"/>
            <a:ext cx="9142413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437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Procvičení druhů vět a interpunkčních znamének pro 2. ročník ZŠ.</a:t>
            </a:r>
            <a:endParaRPr lang="cs-CZ" sz="1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6496" y="2313519"/>
            <a:ext cx="7355904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Doplňte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znaménka za větu, do které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patří.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Složte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ze slovíček v krabičkách větu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Přiřaďte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písmenko k větě, podle toho o jaký druh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věty jde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.</a:t>
            </a:r>
            <a:endParaRPr lang="cs-CZ" sz="11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342900" indent="-342900">
              <a:buFontTx/>
              <a:buAutoNum type="arabicPeriod"/>
            </a:pPr>
            <a:endParaRPr lang="cs-CZ" b="1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</a:endParaRPr>
          </a:p>
          <a:p>
            <a:pPr marL="342900" indent="-342900">
              <a:buFontTx/>
              <a:buAutoNum type="arabicPeriod"/>
            </a:pPr>
            <a:endParaRPr lang="cs-CZ" sz="1100" b="1" dirty="0"/>
          </a:p>
          <a:p>
            <a:pPr marL="342900" indent="-342900">
              <a:buAutoNum type="arabicPeriod"/>
            </a:pP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5423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00392" y="1916832"/>
            <a:ext cx="720080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100392" y="2996952"/>
            <a:ext cx="720080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100392" y="4077072"/>
            <a:ext cx="720080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100392" y="5157192"/>
            <a:ext cx="720080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011487"/>
            <a:ext cx="7524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400" dirty="0" smtClean="0"/>
              <a:t>Maminka má moc práce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091607"/>
            <a:ext cx="8063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400" dirty="0" smtClean="0"/>
              <a:t>Kdo pomáhá doma mamince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36512" y="4171727"/>
            <a:ext cx="8063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400" dirty="0" smtClean="0"/>
              <a:t>Pomáhejte mamince, děti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36512" y="5251847"/>
            <a:ext cx="8063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400" dirty="0" smtClean="0"/>
              <a:t>Maminka bude mít radost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1. Doplňte znaménka za větu, do které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patří</a:t>
            </a:r>
            <a:endParaRPr lang="cs-CZ" sz="1400" b="1" dirty="0"/>
          </a:p>
        </p:txBody>
      </p:sp>
      <p:sp>
        <p:nvSpPr>
          <p:cNvPr id="11" name="Obdélník 10"/>
          <p:cNvSpPr/>
          <p:nvPr/>
        </p:nvSpPr>
        <p:spPr>
          <a:xfrm>
            <a:off x="1654949" y="548680"/>
            <a:ext cx="68480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240844" y="548680"/>
            <a:ext cx="46679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60556" y="548680"/>
            <a:ext cx="49885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!</a:t>
            </a:r>
            <a:endParaRPr lang="cs-CZ" sz="8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53477" y="548680"/>
            <a:ext cx="46679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135669" y="2741729"/>
            <a:ext cx="68480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?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227034" y="1484784"/>
            <a:ext cx="46679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211003" y="3833172"/>
            <a:ext cx="49885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!</a:t>
            </a:r>
            <a:endParaRPr lang="cs-CZ" sz="8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227034" y="4725144"/>
            <a:ext cx="46679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</a:t>
            </a:r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28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50"/>
                            </p:stCondLst>
                            <p:childTnLst>
                              <p:par>
                                <p:cTn id="4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2. Složte ze slovíček v krabičkách větu.</a:t>
            </a:r>
            <a:endParaRPr lang="cs-CZ" sz="1400" b="1" dirty="0"/>
          </a:p>
        </p:txBody>
      </p:sp>
      <p:pic>
        <p:nvPicPr>
          <p:cNvPr id="1026" name="Picture 2" descr="C:\Users\kzajickova\AppData\Local\Microsoft\Windows\Temporary Internet Files\Content.IE5\II32F6P8\MC90044192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010" y="908720"/>
            <a:ext cx="5076502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201148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Půjdeš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99695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Venku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005064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Ať už</a:t>
            </a:r>
            <a:endParaRPr lang="cs-CZ" sz="32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475656" y="256490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475656" y="357301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75656" y="4581128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932040" y="134076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3242" y="201148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126876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ina?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2008899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ina?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43802" y="40771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516216" y="347464"/>
            <a:ext cx="720080" cy="70527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332656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29969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2729299"/>
            <a:ext cx="19801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hezky.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15778" y="2996952"/>
            <a:ext cx="19801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hezky.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1412776"/>
            <a:ext cx="972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21619" y="4005063"/>
            <a:ext cx="972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04248" y="285293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rázdniny.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39752" y="3996353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rázdniny.</a:t>
            </a:r>
            <a:endParaRPr lang="cs-CZ" sz="3200" dirty="0"/>
          </a:p>
        </p:txBody>
      </p:sp>
      <p:pic>
        <p:nvPicPr>
          <p:cNvPr id="2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41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744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11" grpId="0"/>
      <p:bldP spid="12" grpId="0"/>
      <p:bldP spid="13" grpId="0"/>
      <p:bldP spid="14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2. Přiřaďte písmenko k větě, podle toho o jaký druh jde.</a:t>
            </a:r>
            <a:endParaRPr lang="cs-CZ" sz="1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980728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Zítra do města přijede cirkus.</a:t>
            </a:r>
            <a:endParaRPr lang="cs-CZ" sz="4400" dirty="0"/>
          </a:p>
        </p:txBody>
      </p:sp>
      <p:pic>
        <p:nvPicPr>
          <p:cNvPr id="2050" name="Picture 2" descr="C:\Users\kzajickova\AppData\Local\Microsoft\Windows\Temporary Internet Files\Content.IE5\V3ST92O3\MC900331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55214"/>
            <a:ext cx="2664643" cy="341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19872" y="2933863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Půjdeme se podívat?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1939479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Budou tam cvičené opičky.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01751" y="4006734"/>
            <a:ext cx="46187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Půjdu s babičkou.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50971" y="5035823"/>
            <a:ext cx="35695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Ať už je zítra.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36512" y="2996952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O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50031" y="2420888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02159" y="2854677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O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5975" y="2610697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566645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CC0099"/>
                </a:solidFill>
              </a:rPr>
              <a:t>P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878023" y="1054477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O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1988840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38263" y="2995417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758343" y="4068288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O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10471" y="5097377"/>
            <a:ext cx="957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CC0099"/>
                </a:solidFill>
              </a:rPr>
              <a:t>P</a:t>
            </a:r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52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67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– MS Power</a:t>
            </a:r>
            <a:r>
              <a:rPr lang="cs-CZ" dirty="0"/>
              <a:t>P</a:t>
            </a:r>
            <a:r>
              <a:rPr lang="cs-CZ" dirty="0" smtClean="0"/>
              <a:t>oint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39552" y="2276872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dirty="0" smtClean="0"/>
              <a:t>Software:</a:t>
            </a:r>
            <a:endParaRPr lang="cs-CZ" sz="4400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561256" y="3895159"/>
            <a:ext cx="8229600" cy="14767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Microsoft Office – MS Power</a:t>
            </a:r>
            <a:r>
              <a:rPr lang="cs-CZ" dirty="0"/>
              <a:t>P</a:t>
            </a:r>
            <a:r>
              <a:rPr lang="cs-CZ" dirty="0" smtClean="0"/>
              <a:t>oint 2010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d</a:t>
            </a:r>
            <a:r>
              <a:rPr lang="cs-CZ" dirty="0" smtClean="0"/>
              <a:t>ržitel licence 2. základní škola, Rakovník, Husovo náměstí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52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136</TotalTime>
  <Words>192</Words>
  <Application>Microsoft Office PowerPoint</Application>
  <PresentationFormat>Předvádění na obrazovce (4:3)</PresentationFormat>
  <Paragraphs>66</Paragraphs>
  <Slides>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Druhy vět pro 2.ročník</vt:lpstr>
      <vt:lpstr>Anotace: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Doplnit první slide</dc:title>
  <dc:creator>Ilona Weisová</dc:creator>
  <cp:lastModifiedBy>Klára Zajíčková</cp:lastModifiedBy>
  <cp:revision>14</cp:revision>
  <dcterms:created xsi:type="dcterms:W3CDTF">2012-06-13T18:21:09Z</dcterms:created>
  <dcterms:modified xsi:type="dcterms:W3CDTF">2012-06-14T10:58:08Z</dcterms:modified>
</cp:coreProperties>
</file>