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58" r:id="rId4"/>
    <p:sldId id="259" r:id="rId5"/>
    <p:sldId id="261" r:id="rId6"/>
    <p:sldId id="263" r:id="rId7"/>
    <p:sldId id="265" r:id="rId8"/>
    <p:sldId id="264" r:id="rId9"/>
    <p:sldId id="262" r:id="rId10"/>
    <p:sldId id="276" r:id="rId11"/>
    <p:sldId id="272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71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117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628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660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723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83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2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459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817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960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725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181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18FC5-76AD-4B17-AE93-43F1EE7AD4F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C7DCF8-E08D-4548-8833-316861FA7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552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0.gstatic.com/images?q=tbn:ANd9GcRKjLNPhFV2VvubJBSh4KHhlS9QOC3Xdrnh9nhYmWdNRRhdcZ3u" TargetMode="External"/><Relationship Id="rId2" Type="http://schemas.openxmlformats.org/officeDocument/2006/relationships/hyperlink" Target="http://t3.gstatic.com/images?q=tbn:ANd9GcROAKJbxlLI7OrDFsfV20sHOemhoWA3d3WikNoWRtqGR_VkV4hN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t3.gstatic.com/images?q=tbn:ANd9GcSBL7XtGDbZDCmSvPpivp3i42hynlNKQf2WGtez0kEuufUao6v2JQ" TargetMode="External"/><Relationship Id="rId2" Type="http://schemas.openxmlformats.org/officeDocument/2006/relationships/hyperlink" Target="http://t0.gstatic.com/images?q=tbn:ANd9GcQfnBfvHm85jCBYu_qQ0hoXYuY1F0QEgIiGSQ-Z15vfwsWFq4Mxo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728191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ŠABLONAIII/2</a:t>
            </a:r>
            <a:br>
              <a:rPr lang="cs-CZ" sz="3200" dirty="0" smtClean="0"/>
            </a:br>
            <a:r>
              <a:rPr lang="cs-CZ" sz="3200" dirty="0" smtClean="0"/>
              <a:t>HISTORIE</a:t>
            </a:r>
            <a:br>
              <a:rPr lang="cs-CZ" sz="3200" dirty="0" smtClean="0"/>
            </a:br>
            <a:r>
              <a:rPr lang="cs-CZ" sz="3200" dirty="0" smtClean="0"/>
              <a:t>HELENA MESNEROVÁ,ZŠ HORNÍ SLAVKOV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636912"/>
            <a:ext cx="7488832" cy="1584176"/>
          </a:xfrm>
        </p:spPr>
        <p:txBody>
          <a:bodyPr/>
          <a:lstStyle/>
          <a:p>
            <a:r>
              <a:rPr lang="cs-CZ" dirty="0" smtClean="0"/>
              <a:t>VY_32_INOVACE_124_HISTORIE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65104"/>
            <a:ext cx="8352927" cy="2190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11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SESTAV DVOJICE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A)ISSAC NEWTON</a:t>
            </a:r>
          </a:p>
          <a:p>
            <a:r>
              <a:rPr lang="cs-CZ" dirty="0" smtClean="0"/>
              <a:t>B)GALILEO GALIEI</a:t>
            </a:r>
          </a:p>
          <a:p>
            <a:r>
              <a:rPr lang="cs-CZ" dirty="0" smtClean="0"/>
              <a:t>C)ARCHIMÉDES</a:t>
            </a:r>
          </a:p>
          <a:p>
            <a:r>
              <a:rPr lang="cs-CZ" dirty="0" smtClean="0"/>
              <a:t>D)TORRICELLI</a:t>
            </a:r>
          </a:p>
          <a:p>
            <a:r>
              <a:rPr lang="cs-CZ" dirty="0" smtClean="0"/>
              <a:t>E) EINSTEIN</a:t>
            </a:r>
          </a:p>
          <a:p>
            <a:r>
              <a:rPr lang="cs-CZ" dirty="0" smtClean="0"/>
              <a:t>F) KOPERNÍK</a:t>
            </a:r>
          </a:p>
          <a:p>
            <a:r>
              <a:rPr lang="cs-CZ" dirty="0" smtClean="0"/>
              <a:t>G)PASCAL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79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1)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41775" cy="3775844"/>
          </a:xfrm>
        </p:spPr>
        <p:txBody>
          <a:bodyPr/>
          <a:lstStyle/>
          <a:p>
            <a:r>
              <a:rPr lang="cs-CZ" dirty="0" smtClean="0"/>
              <a:t>1473-1543</a:t>
            </a:r>
          </a:p>
          <a:p>
            <a:r>
              <a:rPr lang="cs-CZ" dirty="0" smtClean="0"/>
              <a:t>Polský fyzik</a:t>
            </a:r>
          </a:p>
          <a:p>
            <a:r>
              <a:rPr lang="cs-CZ" dirty="0" smtClean="0"/>
              <a:t>zastával </a:t>
            </a:r>
            <a:r>
              <a:rPr lang="cs-CZ" dirty="0" smtClean="0"/>
              <a:t>heliocentrický názor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324036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972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1643-1727</a:t>
            </a:r>
          </a:p>
          <a:p>
            <a:r>
              <a:rPr lang="cs-CZ" dirty="0" smtClean="0"/>
              <a:t>Zabýval se mechanikou a </a:t>
            </a:r>
          </a:p>
          <a:p>
            <a:pPr marL="0" indent="0">
              <a:buNone/>
            </a:pPr>
            <a:r>
              <a:rPr lang="cs-CZ" dirty="0" smtClean="0"/>
              <a:t>     gravitací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56792"/>
            <a:ext cx="4104456" cy="4586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573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1879-1955</a:t>
            </a:r>
          </a:p>
          <a:p>
            <a:r>
              <a:rPr lang="cs-CZ" dirty="0" smtClean="0"/>
              <a:t>Nobelova cena za FOTOELEKTRICKÝ JEV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3960440" cy="5040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464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1608-1647</a:t>
            </a:r>
          </a:p>
          <a:p>
            <a:r>
              <a:rPr lang="cs-CZ" dirty="0" smtClean="0"/>
              <a:t>Zkoumal vliv zemské tíže na kapaliny.</a:t>
            </a:r>
          </a:p>
          <a:p>
            <a:r>
              <a:rPr lang="cs-CZ" dirty="0" smtClean="0"/>
              <a:t>Zavedl pojem „atmosférický tlak“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396044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875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287 př.n.l.-212 př.n.l.</a:t>
            </a:r>
          </a:p>
          <a:p>
            <a:r>
              <a:rPr lang="cs-CZ" dirty="0" smtClean="0"/>
              <a:t>Řecký matematik a fyzik</a:t>
            </a:r>
          </a:p>
          <a:p>
            <a:r>
              <a:rPr lang="cs-CZ" dirty="0" smtClean="0"/>
              <a:t>Teorie </a:t>
            </a:r>
            <a:r>
              <a:rPr lang="cs-CZ" dirty="0" smtClean="0"/>
              <a:t>páky , určení </a:t>
            </a:r>
            <a:r>
              <a:rPr lang="cs-CZ" dirty="0" smtClean="0"/>
              <a:t>těžiště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3744416" cy="4123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63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1623-1662</a:t>
            </a:r>
          </a:p>
          <a:p>
            <a:r>
              <a:rPr lang="cs-CZ" dirty="0" smtClean="0"/>
              <a:t>Hydraulika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104456" cy="4464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784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7)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1564-1642</a:t>
            </a:r>
          </a:p>
          <a:p>
            <a:r>
              <a:rPr lang="cs-CZ" smtClean="0"/>
              <a:t>A PŘECE SE TOČÍ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58518"/>
            <a:ext cx="3960440" cy="4006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814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ŘEŠENÍ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</a:t>
            </a:r>
            <a:r>
              <a:rPr lang="cs-CZ" dirty="0" smtClean="0"/>
              <a:t>- </a:t>
            </a:r>
            <a:r>
              <a:rPr lang="cs-CZ" dirty="0" smtClean="0"/>
              <a:t>F</a:t>
            </a:r>
          </a:p>
          <a:p>
            <a:r>
              <a:rPr lang="cs-CZ" dirty="0" smtClean="0"/>
              <a:t>2 </a:t>
            </a:r>
            <a:r>
              <a:rPr lang="cs-CZ" dirty="0" smtClean="0"/>
              <a:t>- </a:t>
            </a:r>
            <a:r>
              <a:rPr lang="cs-CZ" dirty="0" smtClean="0"/>
              <a:t>A</a:t>
            </a:r>
          </a:p>
          <a:p>
            <a:r>
              <a:rPr lang="cs-CZ" dirty="0" smtClean="0"/>
              <a:t>3 </a:t>
            </a:r>
            <a:r>
              <a:rPr lang="cs-CZ" dirty="0" smtClean="0"/>
              <a:t>- </a:t>
            </a:r>
            <a:r>
              <a:rPr lang="cs-CZ" dirty="0" smtClean="0"/>
              <a:t>E</a:t>
            </a:r>
          </a:p>
          <a:p>
            <a:r>
              <a:rPr lang="cs-CZ" dirty="0" smtClean="0"/>
              <a:t>4 </a:t>
            </a:r>
            <a:r>
              <a:rPr lang="cs-CZ" dirty="0" smtClean="0"/>
              <a:t>- </a:t>
            </a:r>
            <a:r>
              <a:rPr lang="cs-CZ" dirty="0" smtClean="0"/>
              <a:t>D</a:t>
            </a:r>
          </a:p>
          <a:p>
            <a:r>
              <a:rPr lang="cs-CZ" dirty="0" smtClean="0"/>
              <a:t>5 </a:t>
            </a:r>
            <a:r>
              <a:rPr lang="cs-CZ" dirty="0" smtClean="0"/>
              <a:t>- </a:t>
            </a:r>
            <a:r>
              <a:rPr lang="cs-CZ" dirty="0" smtClean="0"/>
              <a:t>C</a:t>
            </a:r>
          </a:p>
          <a:p>
            <a:r>
              <a:rPr lang="cs-CZ" dirty="0" smtClean="0"/>
              <a:t>6 </a:t>
            </a:r>
            <a:r>
              <a:rPr lang="cs-CZ" dirty="0" smtClean="0"/>
              <a:t>- </a:t>
            </a:r>
            <a:r>
              <a:rPr lang="cs-CZ" dirty="0" smtClean="0"/>
              <a:t>G</a:t>
            </a:r>
          </a:p>
          <a:p>
            <a:r>
              <a:rPr lang="cs-CZ" dirty="0" smtClean="0"/>
              <a:t>7 </a:t>
            </a:r>
            <a:r>
              <a:rPr lang="cs-CZ" dirty="0" smtClean="0"/>
              <a:t>- </a:t>
            </a:r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211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hlinkClick r:id="rId2"/>
              </a:rPr>
              <a:t>http://</a:t>
            </a:r>
            <a:r>
              <a:rPr lang="cs-CZ" sz="2400" b="1" dirty="0" smtClean="0">
                <a:hlinkClick r:id="rId2"/>
              </a:rPr>
              <a:t>t3.gstatic.com/images?q=tbn:ANd9GcROAKJbxlLI7OrDFsfV20sHOemhoWA3d3WikNoWRtqGR_VkV4hN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>
                <a:hlinkClick r:id="rId3"/>
              </a:rPr>
              <a:t>http://</a:t>
            </a:r>
            <a:r>
              <a:rPr lang="cs-CZ" sz="2400" b="1" dirty="0" smtClean="0">
                <a:hlinkClick r:id="rId3"/>
              </a:rPr>
              <a:t>t0.gstatic.com/images?q=tbn:ANd9GcRKjLNPhFV2VvubJBSh4KHhlS9QOC3Xdrnh9nhYmWdNRRhdcZ3u</a:t>
            </a:r>
            <a:endParaRPr lang="cs-CZ" sz="2400" b="1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899592" y="3212976"/>
            <a:ext cx="532859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u="sng" dirty="0" smtClean="0">
              <a:solidFill>
                <a:srgbClr val="0000FF"/>
              </a:solidFill>
            </a:endParaRPr>
          </a:p>
          <a:p>
            <a:endParaRPr lang="cs-CZ" sz="2400" b="1" u="sng" dirty="0">
              <a:solidFill>
                <a:srgbClr val="0000FF"/>
              </a:solidFill>
            </a:endParaRPr>
          </a:p>
          <a:p>
            <a:r>
              <a:rPr lang="cs-CZ" sz="2400" b="1" u="sng" dirty="0" smtClean="0">
                <a:solidFill>
                  <a:srgbClr val="0000FF"/>
                </a:solidFill>
              </a:rPr>
              <a:t>http</a:t>
            </a:r>
            <a:r>
              <a:rPr lang="cs-CZ" sz="2400" b="1" u="sng" dirty="0">
                <a:solidFill>
                  <a:srgbClr val="0000FF"/>
                </a:solidFill>
              </a:rPr>
              <a:t>://t3.gstatic.com/images?q=tbn:ANd9GcSFCBqlLpRGFxRaxs90nQWNwIun5x5Fbk2rTctBPGunPI596Kop6g</a:t>
            </a:r>
          </a:p>
        </p:txBody>
      </p:sp>
    </p:spTree>
    <p:extLst>
      <p:ext uri="{BB962C8B-B14F-4D97-AF65-F5344CB8AC3E}">
        <p14:creationId xmlns:p14="http://schemas.microsoft.com/office/powerpoint/2010/main" val="375702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/>
          </a:bodyPr>
          <a:lstStyle/>
          <a:p>
            <a:r>
              <a:rPr lang="cs-CZ" sz="2400" b="1" dirty="0">
                <a:hlinkClick r:id="rId2"/>
              </a:rPr>
              <a:t>http://</a:t>
            </a:r>
            <a:r>
              <a:rPr lang="cs-CZ" sz="2400" b="1" dirty="0" smtClean="0">
                <a:hlinkClick r:id="rId2"/>
              </a:rPr>
              <a:t>t0.gstatic.com/images?q=tbn:ANd9GcQfnBfvHm85jCBYu_qQ0hoXYuY1F0QEgIiGSQ-Z15vfwsWFq4MxoA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u="sng" dirty="0">
                <a:hlinkClick r:id="rId3"/>
              </a:rPr>
              <a:t>http://</a:t>
            </a:r>
            <a:r>
              <a:rPr lang="cs-CZ" sz="2400" b="1" u="sng" dirty="0" smtClean="0">
                <a:hlinkClick r:id="rId3"/>
              </a:rPr>
              <a:t>t3.gstatic.com/images?q=tbn:ANd9GcSBL7XtGDbZDCmSvPpivp3i42hynlNKQf2WGtez0kEuufUao6v2JQ</a:t>
            </a:r>
            <a:endParaRPr lang="cs-CZ" sz="2400" b="1" u="sng" dirty="0" smtClean="0"/>
          </a:p>
          <a:p>
            <a:endParaRPr lang="cs-CZ" sz="2400" u="sng" dirty="0" smtClean="0"/>
          </a:p>
          <a:p>
            <a:r>
              <a:rPr lang="cs-CZ" sz="2400" b="1" u="sng" dirty="0">
                <a:solidFill>
                  <a:srgbClr val="0000FF"/>
                </a:solidFill>
              </a:rPr>
              <a:t>http://t3.gstatic.com/images?q=tbn:ANd9GcT0yHAor9hUVGNg-ADxiUubwXro7DcSMwkwC6mXtj2l-QiwptCj</a:t>
            </a:r>
            <a:endParaRPr lang="cs-CZ" sz="2400" u="sng" dirty="0">
              <a:solidFill>
                <a:srgbClr val="0000FF"/>
              </a:solidFill>
            </a:endParaRPr>
          </a:p>
          <a:p>
            <a:endParaRPr lang="cs-CZ" sz="2400" u="sng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3600" b="1" u="sng" dirty="0" smtClean="0"/>
              <a:t>Zdroje:</a:t>
            </a:r>
            <a:endParaRPr lang="cs-CZ" sz="3600" b="1" u="sng" dirty="0"/>
          </a:p>
        </p:txBody>
      </p:sp>
    </p:spTree>
    <p:extLst>
      <p:ext uri="{BB962C8B-B14F-4D97-AF65-F5344CB8AC3E}">
        <p14:creationId xmlns:p14="http://schemas.microsoft.com/office/powerpoint/2010/main" val="3113028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129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ŠABLONAIII/2 HISTORIE HELENA MESNEROVÁ,ZŠ HORNÍ SLAVKOV</vt:lpstr>
      <vt:lpstr>SESTAV DVOJICE</vt:lpstr>
      <vt:lpstr>1)</vt:lpstr>
      <vt:lpstr>2)</vt:lpstr>
      <vt:lpstr>3)</vt:lpstr>
      <vt:lpstr>4)</vt:lpstr>
      <vt:lpstr>5)</vt:lpstr>
      <vt:lpstr>6)</vt:lpstr>
      <vt:lpstr>7)</vt:lpstr>
      <vt:lpstr>ŘEŠENÍ</vt:lpstr>
      <vt:lpstr>Zdroje:</vt:lpstr>
      <vt:lpstr>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ŠABLONAIII/2 HISTORIE HELENA MESNEROVÁ,ZŠ HORNÍ SLAVKOV</dc:title>
  <dc:creator>PC-12QP</dc:creator>
  <cp:lastModifiedBy>Nováková Lenka</cp:lastModifiedBy>
  <cp:revision>13</cp:revision>
  <dcterms:created xsi:type="dcterms:W3CDTF">2011-06-06T18:08:57Z</dcterms:created>
  <dcterms:modified xsi:type="dcterms:W3CDTF">2012-03-05T09:39:57Z</dcterms:modified>
</cp:coreProperties>
</file>