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080" y="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2148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5577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2822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7780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6700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0242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0463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3030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3410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9739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6208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941D8-B98C-4042-994E-828C794F5ABB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3706CD-7DD2-4F28-8EE0-F5E9BCF333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307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timedousa.cz/casova-pasma-v-usa.p17.html" TargetMode="External"/><Relationship Id="rId2" Type="http://schemas.openxmlformats.org/officeDocument/2006/relationships/hyperlink" Target="http://cs.wikipedia.org/wiki/Soubor:Standard_time_zones_of_the_world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etme.cz/lodi-po-temzi-do-greenwitch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Čas na Zemi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VY_32_INOVACE_06_Čas na Zemi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272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130425"/>
            <a:ext cx="7990656" cy="1874639"/>
          </a:xfrm>
        </p:spPr>
        <p:txBody>
          <a:bodyPr>
            <a:normAutofit/>
          </a:bodyPr>
          <a:lstStyle/>
          <a:p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187624" y="1556792"/>
            <a:ext cx="6984777" cy="4104456"/>
          </a:xfrm>
          <a:prstGeom prst="rect">
            <a:avLst/>
          </a:prstGeom>
          <a:noFill/>
        </p:spPr>
        <p:txBody>
          <a:bodyPr wrap="square" lIns="91440" tIns="45720" rIns="91440" bIns="45720">
            <a:prstTxWarp prst="textChevron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6600" b="1" cap="none" spc="50" dirty="0" smtClean="0">
                <a:ln w="11430"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Čas na Zemi</a:t>
            </a:r>
            <a:endParaRPr lang="cs-CZ" sz="16600" b="1" cap="none" spc="50" dirty="0">
              <a:ln w="11430">
                <a:solidFill>
                  <a:schemeClr val="tx2">
                    <a:lumMod val="60000"/>
                    <a:lumOff val="40000"/>
                  </a:schemeClr>
                </a:solidFill>
              </a:ln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508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762872" cy="1143000"/>
          </a:xfrm>
        </p:spPr>
        <p:txBody>
          <a:bodyPr/>
          <a:lstStyle/>
          <a:p>
            <a:r>
              <a:rPr lang="cs-CZ" dirty="0" smtClean="0"/>
              <a:t>Místní čas?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Každá krajina , každé místo má svůj místní čas.</a:t>
            </a:r>
          </a:p>
          <a:p>
            <a:r>
              <a:rPr lang="cs-CZ" dirty="0" smtClean="0"/>
              <a:t>Např. na východě ČR je jiný čas než na západě ČR</a:t>
            </a:r>
          </a:p>
          <a:p>
            <a:r>
              <a:rPr lang="cs-CZ" dirty="0" smtClean="0"/>
              <a:t>Místní čas se tedy na různých polednících liší.</a:t>
            </a:r>
            <a:endParaRPr lang="cs-CZ" dirty="0"/>
          </a:p>
        </p:txBody>
      </p:sp>
      <p:pic>
        <p:nvPicPr>
          <p:cNvPr id="4098" name="Picture 2" descr="C:\Documents and Settings\hanus\Dokumenty\Obrázky\320px-Prazsky_orloj_celkovy_pohled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6741" y="404664"/>
            <a:ext cx="3227259" cy="6041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638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Světový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Čas okolo hlavního nultého poledníku</a:t>
            </a:r>
          </a:p>
          <a:p>
            <a:r>
              <a:rPr lang="cs-CZ" dirty="0" smtClean="0"/>
              <a:t>Čas, </a:t>
            </a:r>
            <a:r>
              <a:rPr lang="cs-CZ" dirty="0" smtClean="0"/>
              <a:t>který je v Londýně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180 poledník tvoří tzv. datovou hranici</a:t>
            </a:r>
          </a:p>
          <a:p>
            <a:endParaRPr lang="cs-CZ" dirty="0"/>
          </a:p>
        </p:txBody>
      </p:sp>
      <p:pic>
        <p:nvPicPr>
          <p:cNvPr id="3074" name="Picture 2" descr="C:\Documents and Settings\hanus\Dokumenty\Obrázky\greenwich-150x128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00808"/>
            <a:ext cx="4499992" cy="383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6049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 pásma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168" y="1700808"/>
            <a:ext cx="4038600" cy="4525963"/>
          </a:xfrm>
        </p:spPr>
        <p:txBody>
          <a:bodyPr/>
          <a:lstStyle/>
          <a:p>
            <a:r>
              <a:rPr lang="cs-CZ" dirty="0" smtClean="0"/>
              <a:t>Od roku 1920 je Země rozdělena </a:t>
            </a:r>
            <a:r>
              <a:rPr lang="cs-CZ" dirty="0" smtClean="0"/>
              <a:t>do:</a:t>
            </a:r>
            <a:endParaRPr lang="cs-CZ" dirty="0" smtClean="0"/>
          </a:p>
          <a:p>
            <a:r>
              <a:rPr lang="cs-CZ" dirty="0" smtClean="0"/>
              <a:t>24 časových pásem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Proč 24?</a:t>
            </a:r>
          </a:p>
          <a:p>
            <a:r>
              <a:rPr lang="cs-CZ" dirty="0" smtClean="0"/>
              <a:t>Den má 24 hodin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Jak velké je jedno pásmo?</a:t>
            </a:r>
          </a:p>
          <a:p>
            <a:r>
              <a:rPr lang="cs-CZ" dirty="0" smtClean="0"/>
              <a:t>360:24 = 15</a:t>
            </a:r>
          </a:p>
          <a:p>
            <a:r>
              <a:rPr lang="cs-CZ" dirty="0" smtClean="0"/>
              <a:t>15 poledníků</a:t>
            </a:r>
            <a:endParaRPr lang="cs-CZ" dirty="0"/>
          </a:p>
        </p:txBody>
      </p:sp>
      <p:pic>
        <p:nvPicPr>
          <p:cNvPr id="2050" name="Picture 2" descr="C:\Documents and Settings\hanus\Dokumenty\Obrázky\casova-pasm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2019" y="2636912"/>
            <a:ext cx="572715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8918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anus\Dokumenty\Obrázky\800px-Standard_time_zones_of_the_worl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1434" y="1406185"/>
            <a:ext cx="9150751" cy="447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 pásma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 flipH="1">
            <a:off x="-2124744" y="332656"/>
            <a:ext cx="2103310" cy="896963"/>
          </a:xfrm>
        </p:spPr>
        <p:txBody>
          <a:bodyPr>
            <a:no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u</a:t>
            </a:r>
            <a:r>
              <a:rPr lang="cs-CZ" sz="3200" b="1" dirty="0" smtClean="0">
                <a:solidFill>
                  <a:srgbClr val="FF0000"/>
                </a:solidFill>
              </a:rPr>
              <a:t>bývá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přibývá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Šipka doprava 1"/>
          <p:cNvSpPr/>
          <p:nvPr/>
        </p:nvSpPr>
        <p:spPr>
          <a:xfrm rot="10800000">
            <a:off x="2325147" y="6059599"/>
            <a:ext cx="1035564" cy="55202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/>
          <p:cNvSpPr/>
          <p:nvPr/>
        </p:nvSpPr>
        <p:spPr>
          <a:xfrm>
            <a:off x="5652120" y="60932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8825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754 -0.01064 C 0.18941 -0.00995 0.21129 -0.00972 0.23316 -0.00856 C 0.24601 -0.00787 0.25834 0.00532 0.27049 0.00925 C 0.28473 0.0215 0.31893 0.01688 0.32865 0.01734 C 0.33612 0.01965 0.34132 0.02405 0.34671 0.03122 C 0.35122 0.03723 0.35573 0.04671 0.36164 0.04903 C 0.36303 0.05111 0.36441 0.05319 0.36598 0.05504 C 0.36737 0.05666 0.36928 0.05735 0.37049 0.05897 C 0.37171 0.06059 0.37205 0.06336 0.37344 0.06498 C 0.37466 0.06637 0.37657 0.06614 0.37796 0.06706 C 0.37952 0.06822 0.38108 0.06938 0.38247 0.071 C 0.38872 0.0784 0.39445 0.08695 0.40035 0.09482 C 0.40157 0.09644 0.40191 0.09921 0.4033 0.10083 C 0.40643 0.10453 0.41059 0.10684 0.41372 0.11077 C 0.42084 0.11979 0.4257 0.13251 0.43316 0.14061 C 0.44306 0.15148 0.45278 0.16258 0.46303 0.17229 C 0.47188 0.18062 0.4658 0.17275 0.47344 0.1783 C 0.479 0.18224 0.48438 0.18617 0.48994 0.19033 C 0.49775 0.19611 0.49966 0.19889 0.50782 0.20212 C 0.5165 0.20976 0.52796 0.21716 0.53473 0.22803 C 0.54688 0.24768 0.55278 0.27335 0.56598 0.29162 C 0.56823 0.30596 0.56841 0.32146 0.57205 0.33533 C 0.57414 0.4098 0.57778 0.48473 0.56754 0.55804 C 0.56615 0.58094 0.56424 0.60291 0.56164 0.62557 C 0.55799 0.65703 0.5625 0.63853 0.55851 0.65356 C 0.55712 0.66697 0.55591 0.68039 0.55261 0.69311 C 0.55 0.71716 0.54619 0.73982 0.54063 0.76272 C 0.53872 0.77058 0.53837 0.77567 0.53473 0.78261 C 0.53421 0.78631 0.53403 0.7907 0.53316 0.79463 C 0.53247 0.79741 0.53091 0.79972 0.53021 0.80226 C 0.52934 0.80643 0.52952 0.81059 0.52865 0.81452 C 0.52587 0.82632 0.52101 0.83742 0.51684 0.84805 C 0.50209 0.8876 0.47761 0.92252 0.44514 0.9357 C 0.44063 0.93987 0.43525 0.94472 0.43021 0.94773 C 0.42553 0.95051 0.41997 0.95074 0.41528 0.95374 C 0.40973 0.95744 0.40643 0.95976 0.40035 0.96161 C 0.38334 0.97294 0.36459 0.97502 0.34671 0.98358 C 0.33768 0.98288 0.32865 0.98311 0.3198 0.9815 C 0.31806 0.98126 0.31684 0.97872 0.31528 0.97756 C 0.30903 0.9734 0.3033 0.96878 0.2974 0.96369 C 0.2783 0.94704 0.25556 0.93617 0.24219 0.91003 C 0.23872 0.89153 0.24028 0.8994 0.23768 0.88621 C 0.23698 0.8654 0.24237 0.83811 0.22431 0.83048 C 0.22917 0.82817 0.22709 0.8284 0.23021 0.8284 " pathEditMode="relative" rAng="0" ptsTypes="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03" y="49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782 0.00555 C 0.20486 0.01133 0.2033 0.01734 0.20035 0.02335 C 0.19879 0.03145 0.19722 0.03769 0.19427 0.04509 C 0.19254 0.05735 0.19097 0.06637 0.18993 0.07909 C 0.1908 0.12557 0.18577 0.23496 0.19427 0.27173 C 0.19514 0.29 0.19497 0.30319 0.19879 0.31961 C 0.20122 0.34805 0.20469 0.38066 0.21667 0.40518 C 0.22084 0.43617 0.24097 0.47039 0.26007 0.48866 C 0.26233 0.49098 0.27153 0.49329 0.275 0.49421 C 0.28264 0.50439 0.304 0.51086 0.31528 0.51433 C 0.32778 0.52312 0.31893 0.51803 0.34358 0.52243 C 0.34966 0.52358 0.36146 0.52821 0.36146 0.52821 C 0.40226 0.52705 0.44323 0.52821 0.48368 0.52428 C 0.48837 0.52382 0.4915 0.51688 0.49584 0.51433 C 0.50695 0.50786 0.52136 0.50693 0.53316 0.50254 C 0.5415 0.4993 0.54722 0.49098 0.55556 0.48866 C 0.56146 0.48404 0.56615 0.47918 0.57188 0.47456 C 0.575 0.47201 0.58091 0.46669 0.58091 0.46692 C 0.59063 0.4468 0.56997 0.44865 0.56146 0.4468 C 0.54549 0.4394 0.54063 0.44889 0.52865 0.45675 C 0.52431 0.43293 0.52535 0.40587 0.54653 0.39916 C 0.55122 0.39546 0.55538 0.39061 0.56007 0.38714 C 0.56545 0.38297 0.5724 0.38136 0.57795 0.37719 C 0.58629 0.37095 0.58872 0.36794 0.59879 0.3654 C 0.60382 0.35823 0.61129 0.3573 0.61823 0.35545 C 0.71945 0.35823 0.65903 0.34944 0.7033 0.36725 C 0.71042 0.37349 0.71858 0.37696 0.7257 0.38321 C 0.73143 0.38829 0.73854 0.39592 0.74514 0.39916 C 0.74948 0.40124 0.754 0.40333 0.75851 0.40518 C 0.7625 0.40679 0.77049 0.40911 0.77049 0.40934 C 0.7757 0.41373 0.78542 0.42136 0.78837 0.429 C 0.7908 0.43686 0.79063 0.43709 0.79549 0.44287 C 0.79879 0.44611 0.80157 0.45004 0.80486 0.45282 C 0.80608 0.45397 0.81077 0.45467 0.8092 0.45467 C 0.8066 0.45467 0.80417 0.45351 0.80174 0.45282 C 0.80018 0.45074 0.80018 0.4475 0.79879 0.4468 C 0.79549 0.44588 0.79288 0.44842 0.78993 0.44889 C 0.78594 0.44958 0.78143 0.45004 0.77795 0.45074 C 0.77639 0.45166 0.76615 0.45652 0.76441 0.45883 C 0.76337 0.46022 0.76736 0.45744 0.76893 0.45675 C 0.77795 0.46461 0.78611 0.46716 0.7974 0.46877 C 0.80677 0.47502 0.81823 0.47571 0.82847 0.47872 C 0.84393 0.48866 0.86181 0.48982 0.87795 0.49653 C 0.88542 0.49976 0.89861 0.50346 0.90625 0.50786 C 0.91354 0.51341 0.9191 0.5178 0.92726 0.52035 C 0.94618 0.53769 0.96615 0.5518 0.98247 0.574 C 0.98733 0.58048 0.99028 0.59042 0.99427 0.59782 C 0.99549 0.59944 0.9974 0.60175 0.99879 0.60383 C 1.00295 0.61054 1.00556 0.61979 1.0092 0.62765 C 1.01615 0.64153 1.01146 0.62604 1.01667 0.63968 C 1.02292 0.65633 1.01285 0.63459 1.02118 0.65171 C 1.02222 0.6672 1.02431 0.68709 1.02118 0.70328 C 1.02101 0.70397 1.01407 0.71762 1.01233 0.72086 C 1.01129 0.72317 1.0092 0.7271 1.0092 0.72733 C 1.00556 0.74306 0.99653 0.75346 0.98837 0.76503 C 0.98663 0.76457 0.97639 0.76364 0.97639 0.75832 " pathEditMode="relative" rAng="0" ptsTypes="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722" y="379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hlinkClick r:id="rId2"/>
              </a:rPr>
              <a:t>http://cs.wikipedia.org/wiki/Soubor:Standard_time_zones_of_the_world.png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http://www.letimedousa.cz/casova-pasma-v-usa.p17.html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http://letme.cz/lodi-po-temzi-do-greenwitch</a:t>
            </a:r>
            <a:endParaRPr lang="cs-CZ" dirty="0" smtClean="0"/>
          </a:p>
          <a:p>
            <a:r>
              <a:rPr lang="cs-CZ" dirty="0" err="1"/>
              <a:t>Soubor:Prazsky</a:t>
            </a:r>
            <a:r>
              <a:rPr lang="cs-CZ" dirty="0"/>
              <a:t> orloj </a:t>
            </a:r>
            <a:r>
              <a:rPr lang="cs-CZ" dirty="0" err="1"/>
              <a:t>celkovy</a:t>
            </a:r>
            <a:r>
              <a:rPr lang="cs-CZ" dirty="0"/>
              <a:t> pohled.jpg.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13.5.2008, last </a:t>
            </a:r>
            <a:r>
              <a:rPr lang="cs-CZ" dirty="0" err="1"/>
              <a:t>modified</a:t>
            </a:r>
            <a:r>
              <a:rPr lang="cs-CZ" dirty="0"/>
              <a:t> on 16.10.2010 [cit. 2011-11-09]. Dostupné z WWW: &lt;http://cs.wikipedia.org/wiki/</a:t>
            </a:r>
            <a:r>
              <a:rPr lang="cs-CZ" dirty="0" err="1"/>
              <a:t>Soubor:Prazsky_orloj_celkovy_pohled.jpg</a:t>
            </a:r>
            <a:r>
              <a:rPr lang="cs-CZ"/>
              <a:t>&gt;.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95641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6. ročník.</a:t>
            </a:r>
          </a:p>
          <a:p>
            <a:r>
              <a:rPr lang="cs-CZ" dirty="0" smtClean="0"/>
              <a:t>Materiál slouží k doplnění výkladu o </a:t>
            </a:r>
            <a:r>
              <a:rPr lang="cs-CZ" smtClean="0"/>
              <a:t>Planetě Zemi- čas.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30604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212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Snímek 2</vt:lpstr>
      <vt:lpstr>Místní čas?</vt:lpstr>
      <vt:lpstr>Světový čas</vt:lpstr>
      <vt:lpstr>Časová pásma</vt:lpstr>
      <vt:lpstr>Časová pásma</vt:lpstr>
      <vt:lpstr>odkazy</vt:lpstr>
      <vt:lpstr>Snímek 8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Hanuš</dc:creator>
  <cp:lastModifiedBy>expert</cp:lastModifiedBy>
  <cp:revision>8</cp:revision>
  <dcterms:created xsi:type="dcterms:W3CDTF">2011-10-12T07:20:59Z</dcterms:created>
  <dcterms:modified xsi:type="dcterms:W3CDTF">2012-06-18T11:18:46Z</dcterms:modified>
</cp:coreProperties>
</file>