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1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FAB4B-2DEE-409F-9BAA-1DFFCD882BFE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B0EDB-4215-41A6-9681-A20FE823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z.my-prague-apartments.com/_files/metro-prague.gif" TargetMode="External"/><Relationship Id="rId2" Type="http://schemas.openxmlformats.org/officeDocument/2006/relationships/hyperlink" Target="http://cs.wikipedia.org/wiki/Soubor:Topographic_map_exampl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la.cz/planet/public/vodnidila/prehrada_josefuvdul.htm" TargetMode="External"/><Relationship Id="rId5" Type="http://schemas.openxmlformats.org/officeDocument/2006/relationships/hyperlink" Target="http://cs.wikipedia.org/wiki/Soubor:Orienteringskort_bygholm_2005_detail.jpg" TargetMode="External"/><Relationship Id="rId4" Type="http://schemas.openxmlformats.org/officeDocument/2006/relationships/hyperlink" Target="http://cs.wikipedia.org/wiki/Soubor:Ardf_map.pn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Mapy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VY_32_INOVACE_07_Mapy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511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1527108">
            <a:off x="457810" y="2621596"/>
            <a:ext cx="8229600" cy="1143000"/>
          </a:xfrm>
        </p:spPr>
        <p:txBody>
          <a:bodyPr>
            <a:noAutofit/>
          </a:bodyPr>
          <a:lstStyle/>
          <a:p>
            <a:r>
              <a:rPr lang="cs-CZ" sz="23900" dirty="0" smtClean="0">
                <a:solidFill>
                  <a:srgbClr val="FF0000"/>
                </a:solidFill>
              </a:rPr>
              <a:t>Mapy</a:t>
            </a:r>
            <a:endParaRPr lang="cs-CZ" sz="239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Prohlédni si obrázky.</a:t>
            </a:r>
            <a:br>
              <a:rPr lang="cs-CZ" dirty="0" smtClean="0"/>
            </a:br>
            <a:r>
              <a:rPr lang="cs-CZ" dirty="0" smtClean="0"/>
              <a:t> Jaký je mezi nimi rozdíl?</a:t>
            </a:r>
            <a:endParaRPr lang="cs-CZ" dirty="0"/>
          </a:p>
        </p:txBody>
      </p:sp>
      <p:pic>
        <p:nvPicPr>
          <p:cNvPr id="7170" name="Picture 2" descr="C:\Users\vlastnik\Pictures\Josefuvdul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401392"/>
            <a:ext cx="4067944" cy="2456608"/>
          </a:xfrm>
          <a:prstGeom prst="rect">
            <a:avLst/>
          </a:prstGeom>
          <a:noFill/>
        </p:spPr>
      </p:pic>
      <p:pic>
        <p:nvPicPr>
          <p:cNvPr id="7171" name="Picture 3" descr="C:\Users\vlastnik\Pictures\800px-Josdul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628800"/>
            <a:ext cx="4038600" cy="2685669"/>
          </a:xfrm>
          <a:prstGeom prst="rect">
            <a:avLst/>
          </a:prstGeom>
          <a:noFill/>
        </p:spPr>
      </p:pic>
      <p:pic>
        <p:nvPicPr>
          <p:cNvPr id="7172" name="Picture 4" descr="C:\Users\vlastnik\Pictures\Orienteringskort_bygholm_2005_detai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628800"/>
            <a:ext cx="4283968" cy="2613929"/>
          </a:xfrm>
          <a:prstGeom prst="rect">
            <a:avLst/>
          </a:prstGeom>
          <a:noFill/>
        </p:spPr>
      </p:pic>
      <p:pic>
        <p:nvPicPr>
          <p:cNvPr id="7173" name="Picture 5" descr="C:\Users\vlastnik\Pictures\Topographic_map_exampl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293096"/>
            <a:ext cx="4283968" cy="25649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vzniká mapa?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275856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Nejprve musíme vyfotit krajinu (fotka)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 mnoha fotek pořízených z letadla vytvoříme obrázek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Zmenšíme obrázek a přidáme značky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vlastnik\Pictures\Josefuvdul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56263" y="1484784"/>
            <a:ext cx="5914347" cy="5373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to tedy mapa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707904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Fotka = zobrazení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 letadla = svislé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Co fotím = město nebo krajinu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jaké velikosti = zmenšené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Mapa je tedy: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Zmenšené svislé zobrazení města či krajiny.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vlastnik\Pictures\Orienteringskort_bygholm_2005_detail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772816"/>
            <a:ext cx="6012161" cy="46304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musí obsahovat každá topografická mapa?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178696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Souřadnicovou síť (rovnoběžky, poledníky)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Výškopis (vrstevnice či barvy)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Legenda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Meřítko</a:t>
            </a:r>
            <a:r>
              <a:rPr lang="cs-CZ" smtClean="0">
                <a:solidFill>
                  <a:srgbClr val="FF0000"/>
                </a:solidFill>
              </a:rPr>
              <a:t> mapy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vlastnik\Pictures\Ardf_map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40270" y="1414248"/>
            <a:ext cx="5938638" cy="54437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zkreslení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46672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Znázorňuje mapa přesně každou krajinu?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 je zkreslená</a:t>
            </a:r>
          </a:p>
          <a:p>
            <a:r>
              <a:rPr lang="cs-CZ" dirty="0" smtClean="0"/>
              <a:t>Proč?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Země má tvar koule a přenést tvar koule na rovný papír nejde.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Čím větší území mapa zobrazuje, tím více je zkreslená.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vlastnik\Pictures\647px-Tissot_mercator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12648" y="1452464"/>
            <a:ext cx="5237309" cy="4856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cs-CZ" dirty="0" smtClean="0"/>
              <a:t>Dělení map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322712" cy="4525963"/>
          </a:xfrm>
        </p:spPr>
        <p:txBody>
          <a:bodyPr/>
          <a:lstStyle/>
          <a:p>
            <a:r>
              <a:rPr lang="cs-CZ" dirty="0" smtClean="0"/>
              <a:t>Mapy lze dělit podle mnoha způsobů. Základní dělení je podle obsahu na mapy: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Tématické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Obecně zeměpisné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topografické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vlastnik\Pictures\Topographic_map_example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80457" y="1094456"/>
            <a:ext cx="5763543" cy="57635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Mapy a jiné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178696" cy="4525963"/>
          </a:xfrm>
        </p:spPr>
        <p:txBody>
          <a:bodyPr/>
          <a:lstStyle/>
          <a:p>
            <a:r>
              <a:rPr lang="cs-CZ" dirty="0" smtClean="0"/>
              <a:t>Co je to plán?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Mapa zobrazující malé území (např. město)</a:t>
            </a:r>
          </a:p>
          <a:p>
            <a:r>
              <a:rPr lang="cs-CZ" dirty="0" smtClean="0"/>
              <a:t>Co je to Atlas?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Soubor map</a:t>
            </a:r>
          </a:p>
          <a:p>
            <a:r>
              <a:rPr lang="cs-CZ" dirty="0" smtClean="0"/>
              <a:t>Co je to globus?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Mapa zobrazující planetu Zemi.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vlastnik\Pictures\metro-prague.g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59029" y="1374764"/>
            <a:ext cx="5684972" cy="49345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odkazy</a:t>
            </a:r>
            <a:endParaRPr lang="cs-CZ" sz="7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http://cs.wikipedia.org/wiki/Soubor:Topographic_map_example.png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http://cz.my-prague-apartments.com/_files/metro-prague.gif</a:t>
            </a:r>
            <a:endParaRPr lang="cs-CZ" dirty="0" smtClean="0"/>
          </a:p>
          <a:p>
            <a:r>
              <a:rPr lang="cs-CZ" dirty="0" smtClean="0"/>
              <a:t>Soubor:</a:t>
            </a:r>
            <a:r>
              <a:rPr lang="cs-CZ" dirty="0" err="1" smtClean="0"/>
              <a:t>Tissot</a:t>
            </a:r>
            <a:r>
              <a:rPr lang="cs-CZ" dirty="0" smtClean="0"/>
              <a:t> </a:t>
            </a:r>
            <a:r>
              <a:rPr lang="cs-CZ" dirty="0" err="1" smtClean="0"/>
              <a:t>mercator.png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9.12.2004 [cit. 2011-10-18]. Dostupné z WWW: &lt;http://cs.wikipedia.org/wiki/Soubor:Tissot_mercator.png&gt;.</a:t>
            </a:r>
            <a:endParaRPr lang="cs-CZ" dirty="0" smtClean="0">
              <a:hlinkClick r:id="rId4"/>
            </a:endParaRPr>
          </a:p>
          <a:p>
            <a:r>
              <a:rPr lang="cs-CZ" dirty="0" smtClean="0"/>
              <a:t>Soubor:</a:t>
            </a:r>
            <a:r>
              <a:rPr lang="cs-CZ" dirty="0" err="1" smtClean="0"/>
              <a:t>Tissot</a:t>
            </a:r>
            <a:r>
              <a:rPr lang="cs-CZ" dirty="0" smtClean="0"/>
              <a:t> </a:t>
            </a:r>
            <a:r>
              <a:rPr lang="cs-CZ" dirty="0" err="1" smtClean="0"/>
              <a:t>mercator.png</a:t>
            </a:r>
            <a:r>
              <a:rPr lang="cs-CZ" dirty="0" smtClean="0"/>
              <a:t>&gt;..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12.3.2006 [cit. 2011-10-18]. Dostupné z WWW: &lt;Soubor:</a:t>
            </a:r>
            <a:r>
              <a:rPr lang="cs-CZ" dirty="0" err="1" smtClean="0"/>
              <a:t>Tissot</a:t>
            </a:r>
            <a:r>
              <a:rPr lang="cs-CZ" dirty="0" smtClean="0"/>
              <a:t> </a:t>
            </a:r>
            <a:r>
              <a:rPr lang="cs-CZ" dirty="0" err="1" smtClean="0"/>
              <a:t>mercator.png</a:t>
            </a:r>
            <a:r>
              <a:rPr lang="cs-CZ" dirty="0" smtClean="0"/>
              <a:t>. </a:t>
            </a:r>
            <a:endParaRPr lang="cs-CZ" dirty="0" smtClean="0">
              <a:hlinkClick r:id="rId5"/>
            </a:endParaRPr>
          </a:p>
          <a:p>
            <a:r>
              <a:rPr lang="cs-CZ" dirty="0" smtClean="0"/>
              <a:t>Soubor:</a:t>
            </a:r>
            <a:r>
              <a:rPr lang="cs-CZ" dirty="0" err="1" smtClean="0"/>
              <a:t>Orienteringskort</a:t>
            </a:r>
            <a:r>
              <a:rPr lang="cs-CZ" dirty="0" smtClean="0"/>
              <a:t> </a:t>
            </a:r>
            <a:r>
              <a:rPr lang="cs-CZ" dirty="0" err="1" smtClean="0"/>
              <a:t>bygholm</a:t>
            </a:r>
            <a:r>
              <a:rPr lang="cs-CZ" dirty="0" smtClean="0"/>
              <a:t> 2005 detail.</a:t>
            </a:r>
            <a:r>
              <a:rPr lang="cs-CZ" dirty="0" err="1" smtClean="0"/>
              <a:t>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16.1.2007 [cit. 2011-10-18]. Dostupné z WWW: &lt;http://</a:t>
            </a:r>
            <a:r>
              <a:rPr lang="cs-CZ" smtClean="0"/>
              <a:t>cs.wikipedia.org/wiki/Soubor:Orienteringskort_bygholm_2005_detail.jpg&gt;.</a:t>
            </a:r>
            <a:endParaRPr lang="cs-CZ" smtClean="0">
              <a:hlinkClick r:id="rId6"/>
            </a:endParaRPr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pla.cz</a:t>
            </a:r>
            <a:r>
              <a:rPr lang="cs-CZ" dirty="0" smtClean="0">
                <a:hlinkClick r:id="rId6"/>
              </a:rPr>
              <a:t>/planet/public/</a:t>
            </a:r>
            <a:r>
              <a:rPr lang="cs-CZ" dirty="0" err="1" smtClean="0">
                <a:hlinkClick r:id="rId6"/>
              </a:rPr>
              <a:t>vodnidila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prehrada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josefuvdul.htm</a:t>
            </a:r>
            <a:endParaRPr lang="cs-CZ" dirty="0" smtClean="0"/>
          </a:p>
          <a:p>
            <a:r>
              <a:rPr lang="cs-CZ" dirty="0" smtClean="0"/>
              <a:t>Soubor:Josdul1.jpg.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5.8.2007, last </a:t>
            </a:r>
            <a:r>
              <a:rPr lang="cs-CZ" dirty="0" err="1" smtClean="0"/>
              <a:t>modified</a:t>
            </a:r>
            <a:r>
              <a:rPr lang="cs-CZ" dirty="0" smtClean="0"/>
              <a:t> on 20.10.2007 [cit. 2011-10-18]. Dostupné z WWW: &lt;http://cs.wikipedia.org/wiki/Soubor:Josdul1.jpg&gt;.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6.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Planetě </a:t>
            </a:r>
            <a:r>
              <a:rPr lang="cs-CZ" dirty="0" smtClean="0"/>
              <a:t>Zemi, </a:t>
            </a:r>
            <a:r>
              <a:rPr lang="cs-CZ" smtClean="0"/>
              <a:t>kapitola Mapy.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1656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293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Mapy</vt:lpstr>
      <vt:lpstr>Prohlédni si obrázky.  Jaký je mezi nimi rozdíl?</vt:lpstr>
      <vt:lpstr>Jak vzniká mapa?</vt:lpstr>
      <vt:lpstr>Co to tedy mapa je?</vt:lpstr>
      <vt:lpstr>Co musí obsahovat každá topografická mapa?</vt:lpstr>
      <vt:lpstr>zkreslení</vt:lpstr>
      <vt:lpstr>Dělení map</vt:lpstr>
      <vt:lpstr>Mapy a jiné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Mapy</dc:title>
  <dc:creator>vlastnik</dc:creator>
  <cp:lastModifiedBy>Zdeněk Hanuš</cp:lastModifiedBy>
  <cp:revision>15</cp:revision>
  <dcterms:created xsi:type="dcterms:W3CDTF">2011-07-19T15:27:27Z</dcterms:created>
  <dcterms:modified xsi:type="dcterms:W3CDTF">2011-11-10T08:21:25Z</dcterms:modified>
</cp:coreProperties>
</file>