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2" r:id="rId4"/>
    <p:sldId id="263" r:id="rId5"/>
    <p:sldId id="257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8536-B94E-49DF-9ACE-89AAC68F4F3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C06F-F5FA-4357-9AB7-0ED8105C22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8536-B94E-49DF-9ACE-89AAC68F4F3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C06F-F5FA-4357-9AB7-0ED8105C22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8536-B94E-49DF-9ACE-89AAC68F4F3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C06F-F5FA-4357-9AB7-0ED8105C22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8536-B94E-49DF-9ACE-89AAC68F4F3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C06F-F5FA-4357-9AB7-0ED8105C22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8536-B94E-49DF-9ACE-89AAC68F4F3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C06F-F5FA-4357-9AB7-0ED8105C22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8536-B94E-49DF-9ACE-89AAC68F4F3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C06F-F5FA-4357-9AB7-0ED8105C22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8536-B94E-49DF-9ACE-89AAC68F4F3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C06F-F5FA-4357-9AB7-0ED8105C22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8536-B94E-49DF-9ACE-89AAC68F4F3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C06F-F5FA-4357-9AB7-0ED8105C22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8536-B94E-49DF-9ACE-89AAC68F4F3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C06F-F5FA-4357-9AB7-0ED8105C22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8536-B94E-49DF-9ACE-89AAC68F4F3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C06F-F5FA-4357-9AB7-0ED8105C22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8536-B94E-49DF-9ACE-89AAC68F4F3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C06F-F5FA-4357-9AB7-0ED8105C22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B98536-B94E-49DF-9ACE-89AAC68F4F3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3C06F-F5FA-4357-9AB7-0ED8105C22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Topographic_map_example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Výškové zobrazení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VY_32_INOVACE_09_Výškové zobrazení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07070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lastnik\Pictures\Topographic_map_exampl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0"/>
            <a:ext cx="6858000" cy="6858000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20718661">
            <a:off x="549982" y="2509503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</a:t>
            </a:r>
            <a:r>
              <a:rPr lang="cs-CZ" sz="9600" dirty="0">
                <a:solidFill>
                  <a:srgbClr val="FF0000"/>
                </a:solidFill>
              </a:rPr>
              <a:t>V</a:t>
            </a:r>
            <a:r>
              <a:rPr lang="cs-CZ" sz="9600" dirty="0" smtClean="0">
                <a:solidFill>
                  <a:srgbClr val="FF0000"/>
                </a:solidFill>
              </a:rPr>
              <a:t>ýškové zobrazení</a:t>
            </a:r>
            <a:endParaRPr lang="cs-CZ" sz="8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značíme výškové rozdíly v krajině?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491880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1)Pomocí barev. Jak?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Zelená nížiny , hnědá hory</a:t>
            </a:r>
          </a:p>
          <a:p>
            <a:r>
              <a:rPr lang="cs-CZ" dirty="0" smtClean="0"/>
              <a:t>2)Pomocí </a:t>
            </a:r>
            <a:r>
              <a:rPr lang="cs-CZ" dirty="0" smtClean="0"/>
              <a:t>vrstevnic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Co jsou to vrstevnice?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Čáry spojující body o stejné nadmořské výšce.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Picture 2" descr="C:\Users\vlastnik\Pictures\Topographic_map_example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3" y="1484784"/>
            <a:ext cx="5724128" cy="53732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Vrstevnice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obrázku je vidět, že čím blíže jsou vrstevnice u sebe tím je kopec?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Strmější</a:t>
            </a:r>
          </a:p>
          <a:p>
            <a:r>
              <a:rPr lang="cs-CZ" dirty="0" smtClean="0"/>
              <a:t>Čím dále jsou od sebe, tím je kopec?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Mírnější</a:t>
            </a:r>
          </a:p>
          <a:p>
            <a:r>
              <a:rPr lang="cs-CZ" dirty="0" smtClean="0"/>
              <a:t>Půjdu-li po </a:t>
            </a:r>
            <a:r>
              <a:rPr lang="cs-CZ" dirty="0" smtClean="0"/>
              <a:t>vrstevnici</a:t>
            </a:r>
            <a:r>
              <a:rPr lang="cs-CZ" dirty="0" smtClean="0"/>
              <a:t>, půjdu po?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rovině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vlastnik\Pictures\525px-Courbe_niveau_svg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7391" y="1600200"/>
            <a:ext cx="3960218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odkazy</a:t>
            </a:r>
            <a:endParaRPr lang="cs-CZ" sz="8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http://cs.wikipedia.org/wiki/Soubor:Topographic_map_example.png</a:t>
            </a:r>
            <a:endParaRPr lang="cs-CZ" dirty="0" smtClean="0"/>
          </a:p>
          <a:p>
            <a:r>
              <a:rPr lang="cs-CZ" dirty="0" err="1" smtClean="0"/>
              <a:t>Soubor:Courbe</a:t>
            </a:r>
            <a:r>
              <a:rPr lang="cs-CZ" dirty="0" smtClean="0"/>
              <a:t> </a:t>
            </a:r>
            <a:r>
              <a:rPr lang="cs-CZ" dirty="0" err="1" smtClean="0"/>
              <a:t>niveau.svg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, last </a:t>
            </a:r>
            <a:r>
              <a:rPr lang="cs-CZ" dirty="0" err="1" smtClean="0"/>
              <a:t>modified</a:t>
            </a:r>
            <a:r>
              <a:rPr lang="cs-CZ" dirty="0" smtClean="0"/>
              <a:t> on 2.9.2006 [cit. 2011-10-18]. Dostupné z WWW: &lt;http://cs.wikipedia.org/wiki/Soubor:Courbe_niveau.svg&gt;.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6. ročník.</a:t>
            </a:r>
          </a:p>
          <a:p>
            <a:r>
              <a:rPr lang="cs-CZ" dirty="0" smtClean="0"/>
              <a:t>Materiál slouží k doplnění výkladu o Planetě Zemi, kapitola Výškové zobrazení.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47196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185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     </vt:lpstr>
      <vt:lpstr> Výškové zobrazení</vt:lpstr>
      <vt:lpstr>Jak značíme výškové rozdíly v krajině?</vt:lpstr>
      <vt:lpstr>Vrstevnice</vt:lpstr>
      <vt:lpstr>odkazy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Měřítko mapy, výškové zobrazení</dc:title>
  <dc:creator>vlastnik</dc:creator>
  <cp:lastModifiedBy>expert</cp:lastModifiedBy>
  <cp:revision>16</cp:revision>
  <dcterms:created xsi:type="dcterms:W3CDTF">2011-07-20T16:04:17Z</dcterms:created>
  <dcterms:modified xsi:type="dcterms:W3CDTF">2012-06-18T11:15:55Z</dcterms:modified>
</cp:coreProperties>
</file>