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2426F9-D986-4977-8454-AEDE94B02611}" type="datetimeFigureOut">
              <a:rPr lang="cs-CZ" smtClean="0"/>
              <a:pPr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F88BC4-B999-48AB-85D0-1AED691CC68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ctonic_plates_boundaries_detailed-en.svg" TargetMode="External"/><Relationship Id="rId2" Type="http://schemas.openxmlformats.org/officeDocument/2006/relationships/hyperlink" Target="http://cs.wikipedia.org/wiki/Soubor:Pr%C5%AF%C5%99ez_Zem%C3%AD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Global_plate_motion_2008-04-17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Litosféra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VY_32_INOVACE_10_Litosféra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311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 rot="20574455">
            <a:off x="381766" y="2452915"/>
            <a:ext cx="8229600" cy="1143000"/>
          </a:xfrm>
        </p:spPr>
        <p:txBody>
          <a:bodyPr>
            <a:noAutofit/>
          </a:bodyPr>
          <a:lstStyle/>
          <a:p>
            <a:r>
              <a:rPr lang="cs-CZ" sz="16600" dirty="0" smtClean="0">
                <a:solidFill>
                  <a:srgbClr val="00B0F0"/>
                </a:solidFill>
              </a:rPr>
              <a:t>Litosféra</a:t>
            </a:r>
            <a:endParaRPr lang="cs-CZ" sz="16600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Nitro planety Země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600200"/>
            <a:ext cx="3059832" cy="4525963"/>
          </a:xfrm>
        </p:spPr>
        <p:txBody>
          <a:bodyPr/>
          <a:lstStyle/>
          <a:p>
            <a:r>
              <a:rPr lang="cs-CZ" dirty="0" smtClean="0"/>
              <a:t>Planeta Země se skládá z několika částí (3 hlavní):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Zemské jádro</a:t>
            </a:r>
          </a:p>
          <a:p>
            <a:pPr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Zemský plášť</a:t>
            </a:r>
          </a:p>
          <a:p>
            <a:pPr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Zemská kůra</a:t>
            </a:r>
          </a:p>
        </p:txBody>
      </p:sp>
      <p:pic>
        <p:nvPicPr>
          <p:cNvPr id="1026" name="Picture 2" descr="C:\Users\vlastnik\Pictures\PREZ_Z~1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67567" y="1555112"/>
            <a:ext cx="6280906" cy="4898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litosféra?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556792"/>
            <a:ext cx="3059832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Kamenný obal Země.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Tvořený zemskou kůrou a svrchní částí zemského pláště.</a:t>
            </a:r>
          </a:p>
          <a:p>
            <a:endParaRPr lang="cs-CZ" dirty="0">
              <a:solidFill>
                <a:srgbClr val="00B0F0"/>
              </a:solidFill>
            </a:endParaRPr>
          </a:p>
          <a:p>
            <a:r>
              <a:rPr lang="cs-CZ" dirty="0" smtClean="0"/>
              <a:t>Proč kamenný?</a:t>
            </a:r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  <a:p>
            <a:r>
              <a:rPr lang="cs-CZ" dirty="0" smtClean="0">
                <a:solidFill>
                  <a:srgbClr val="00B0F0"/>
                </a:solidFill>
              </a:rPr>
              <a:t>Proto , že Země je tvořena na povrchu horninami tedy „kameny“ např. žula, křemen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vlastnik\Pictures\800px-Helgoland_Felswand_2201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556792"/>
            <a:ext cx="6156176" cy="46171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36712"/>
          </a:xfrm>
        </p:spPr>
        <p:txBody>
          <a:bodyPr/>
          <a:lstStyle/>
          <a:p>
            <a:r>
              <a:rPr lang="cs-CZ" dirty="0" smtClean="0"/>
              <a:t>Litosférické desky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764704"/>
            <a:ext cx="8964488" cy="1368152"/>
          </a:xfrm>
        </p:spPr>
        <p:txBody>
          <a:bodyPr>
            <a:no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Litosféra není souvislá, ale je tvořena litosférickými deskami.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8 hlavních velkých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Mnoho menších                                         </a:t>
            </a:r>
          </a:p>
          <a:p>
            <a:r>
              <a:rPr lang="cs-CZ" sz="2400" dirty="0" smtClean="0">
                <a:solidFill>
                  <a:srgbClr val="00B0F0"/>
                </a:solidFill>
              </a:rPr>
              <a:t> Desky se neustále pohybují</a:t>
            </a: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3074" name="Picture 2" descr="C:\Users\vlastnik\Pictures\800px-Tectonic_plates_boundaries_detailed-en_svg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492896"/>
            <a:ext cx="9144000" cy="43651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Pohyby desek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2987824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Jsou způsobeny proudy roztavených hornin ve svrchním plášti.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Jen několik cm za rok</a:t>
            </a:r>
          </a:p>
          <a:p>
            <a:r>
              <a:rPr lang="cs-CZ" dirty="0" smtClean="0">
                <a:solidFill>
                  <a:srgbClr val="00B0F0"/>
                </a:solidFill>
              </a:rPr>
              <a:t>V průběhu miliónů let se tak měnil povrch Země – desky </a:t>
            </a:r>
            <a:r>
              <a:rPr lang="cs-CZ" smtClean="0">
                <a:solidFill>
                  <a:srgbClr val="00B0F0"/>
                </a:solidFill>
              </a:rPr>
              <a:t>se vzdalovaly, přibližovaly </a:t>
            </a:r>
            <a:r>
              <a:rPr lang="cs-CZ" dirty="0" smtClean="0">
                <a:solidFill>
                  <a:srgbClr val="00B0F0"/>
                </a:solidFill>
              </a:rPr>
              <a:t>atd.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4098" name="Picture 2" descr="C:\Users\vlastnik\Pictures\Global_plate_motion_2008-04-17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32402" y="1772816"/>
            <a:ext cx="6211598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Prohlédni si snímek a popiš, jak to v průběhu vývoje Země vypadalo.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275856" cy="4525963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Nejprve byla jedna </a:t>
            </a:r>
            <a:r>
              <a:rPr lang="cs-CZ" dirty="0" err="1" smtClean="0">
                <a:solidFill>
                  <a:srgbClr val="00B0F0"/>
                </a:solidFill>
              </a:rPr>
              <a:t>prapevnina</a:t>
            </a:r>
            <a:r>
              <a:rPr lang="cs-CZ" dirty="0" smtClean="0">
                <a:solidFill>
                  <a:srgbClr val="00B0F0"/>
                </a:solidFill>
              </a:rPr>
              <a:t> „</a:t>
            </a:r>
            <a:r>
              <a:rPr lang="cs-CZ" dirty="0" smtClean="0">
                <a:solidFill>
                  <a:srgbClr val="FF0000"/>
                </a:solidFill>
              </a:rPr>
              <a:t>Pangea</a:t>
            </a:r>
            <a:r>
              <a:rPr lang="cs-CZ" dirty="0" smtClean="0">
                <a:solidFill>
                  <a:srgbClr val="00B0F0"/>
                </a:solidFill>
              </a:rPr>
              <a:t>“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</a:rPr>
              <a:t>Ta se rozdělila na dvě části „</a:t>
            </a:r>
            <a:r>
              <a:rPr lang="cs-CZ" dirty="0" err="1" smtClean="0">
                <a:solidFill>
                  <a:srgbClr val="FF0000"/>
                </a:solidFill>
              </a:rPr>
              <a:t>Laurásii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Gondwanu</a:t>
            </a:r>
            <a:r>
              <a:rPr lang="cs-CZ" dirty="0" smtClean="0">
                <a:solidFill>
                  <a:srgbClr val="00B0F0"/>
                </a:solidFill>
              </a:rPr>
              <a:t>“</a:t>
            </a:r>
          </a:p>
          <a:p>
            <a:pPr algn="ctr"/>
            <a:r>
              <a:rPr lang="cs-CZ" dirty="0" smtClean="0">
                <a:solidFill>
                  <a:srgbClr val="00B0F0"/>
                </a:solidFill>
              </a:rPr>
              <a:t>Nakonec vzniklo </a:t>
            </a:r>
            <a:r>
              <a:rPr lang="cs-CZ" dirty="0" smtClean="0">
                <a:solidFill>
                  <a:srgbClr val="FF0000"/>
                </a:solidFill>
              </a:rPr>
              <a:t>6 světadílů</a:t>
            </a:r>
            <a:r>
              <a:rPr lang="cs-CZ" dirty="0" smtClean="0">
                <a:solidFill>
                  <a:srgbClr val="00B0F0"/>
                </a:solidFill>
              </a:rPr>
              <a:t>, jak je známe dnes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6146" name="Picture 2" descr="C:\Users\vlastnik\Pictures\Pangea_animation_03.gif"/>
          <p:cNvPicPr>
            <a:picLocks noGrp="1" noChangeAspect="1" noChangeArrowheads="1" noCrop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9851" y="1841142"/>
            <a:ext cx="5945263" cy="50168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800" dirty="0" smtClean="0"/>
              <a:t>odkazy</a:t>
            </a:r>
            <a:endParaRPr lang="cs-CZ" sz="8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http://cs.wikipedia.org/wiki/Soubor:Pr%C5%AF%C5%99ez_Zem%C3%AD.png</a:t>
            </a:r>
            <a:endParaRPr lang="cs-CZ" dirty="0" smtClean="0"/>
          </a:p>
          <a:p>
            <a:r>
              <a:rPr lang="cs-CZ" dirty="0" smtClean="0"/>
              <a:t>Soubor:Helgoland </a:t>
            </a:r>
            <a:r>
              <a:rPr lang="cs-CZ" dirty="0" err="1" smtClean="0"/>
              <a:t>Felswand</a:t>
            </a:r>
            <a:r>
              <a:rPr lang="cs-CZ" dirty="0" smtClean="0"/>
              <a:t> 22017.JPG.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červenec 2005, last </a:t>
            </a:r>
            <a:r>
              <a:rPr lang="cs-CZ" dirty="0" err="1" smtClean="0"/>
              <a:t>modified</a:t>
            </a:r>
            <a:r>
              <a:rPr lang="cs-CZ" dirty="0" smtClean="0"/>
              <a:t> on 5.9. 2005 [cit. 2011-10-18]. Dostupné z WWW: &lt;http://cs.wikipedia.org/wiki/Soubor:Helgoland_Felswand_22017.JPG&gt;.</a:t>
            </a:r>
            <a:endParaRPr lang="cs-CZ" dirty="0" smtClean="0">
              <a:hlinkClick r:id="rId3"/>
            </a:endParaRPr>
          </a:p>
          <a:p>
            <a:r>
              <a:rPr lang="cs-CZ" dirty="0" smtClean="0"/>
              <a:t>Soubor:</a:t>
            </a:r>
            <a:r>
              <a:rPr lang="cs-CZ" dirty="0" err="1" smtClean="0"/>
              <a:t>Tectonic</a:t>
            </a:r>
            <a:r>
              <a:rPr lang="cs-CZ" dirty="0" smtClean="0"/>
              <a:t> </a:t>
            </a:r>
            <a:r>
              <a:rPr lang="cs-CZ" dirty="0" err="1" smtClean="0"/>
              <a:t>plates</a:t>
            </a:r>
            <a:r>
              <a:rPr lang="cs-CZ" dirty="0" smtClean="0"/>
              <a:t> </a:t>
            </a:r>
            <a:r>
              <a:rPr lang="cs-CZ" dirty="0" err="1" smtClean="0"/>
              <a:t>boundaries</a:t>
            </a:r>
            <a:r>
              <a:rPr lang="cs-CZ" dirty="0" smtClean="0"/>
              <a:t> </a:t>
            </a:r>
            <a:r>
              <a:rPr lang="cs-CZ" dirty="0" err="1" smtClean="0"/>
              <a:t>detailed</a:t>
            </a:r>
            <a:r>
              <a:rPr lang="cs-CZ" dirty="0" smtClean="0"/>
              <a:t>-</a:t>
            </a:r>
            <a:r>
              <a:rPr lang="cs-CZ" dirty="0" err="1" smtClean="0"/>
              <a:t>en.svg</a:t>
            </a:r>
            <a:r>
              <a:rPr lang="cs-CZ" dirty="0" smtClean="0"/>
              <a:t>. In </a:t>
            </a:r>
            <a:r>
              <a:rPr lang="cs-CZ" i="1" dirty="0" err="1" smtClean="0"/>
              <a:t>Wikipedia</a:t>
            </a:r>
            <a:r>
              <a:rPr lang="cs-CZ" i="1" dirty="0" smtClean="0"/>
              <a:t> 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St. </a:t>
            </a:r>
            <a:r>
              <a:rPr lang="cs-CZ" dirty="0" err="1" smtClean="0"/>
              <a:t>Petersburg</a:t>
            </a:r>
            <a:r>
              <a:rPr lang="cs-CZ" dirty="0" smtClean="0"/>
              <a:t> (Florida) 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říjen 2006, last </a:t>
            </a:r>
            <a:r>
              <a:rPr lang="cs-CZ" dirty="0" err="1" smtClean="0"/>
              <a:t>modified</a:t>
            </a:r>
            <a:r>
              <a:rPr lang="cs-CZ" dirty="0" smtClean="0"/>
              <a:t> on 31.8.2008 [cit. 2011-10-18]. Dostupné z WWW: &lt;http://cs.wikipedia.org/wiki/Soubor:Tectonic_plates_boundaries_detailed-en.svg&gt;.</a:t>
            </a:r>
            <a:endParaRPr lang="cs-CZ" dirty="0" smtClean="0">
              <a:hlinkClick r:id="rId4"/>
            </a:endParaRPr>
          </a:p>
          <a:p>
            <a:r>
              <a:rPr lang="cs-CZ" dirty="0" smtClean="0">
                <a:hlinkClick r:id="rId4"/>
              </a:rPr>
              <a:t>http://cs.wikipedia.org/wiki/Soubor:Global_plate_motion_2008-04-17.jpg</a:t>
            </a:r>
            <a:endParaRPr lang="cs-CZ" dirty="0" smtClean="0"/>
          </a:p>
          <a:p>
            <a:r>
              <a:rPr lang="cs-CZ" dirty="0" smtClean="0"/>
              <a:t>http://cs.wikipedia.org/wiki/Soubor:Pangea_animation_03.gif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6.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o </a:t>
            </a:r>
            <a:r>
              <a:rPr lang="cs-CZ" smtClean="0"/>
              <a:t>sférách planety Země</a:t>
            </a:r>
            <a:r>
              <a:rPr lang="cs-CZ" smtClean="0"/>
              <a:t>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32966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265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     </vt:lpstr>
      <vt:lpstr>Litosféra</vt:lpstr>
      <vt:lpstr>Nitro planety Země</vt:lpstr>
      <vt:lpstr>Co je to litosféra?</vt:lpstr>
      <vt:lpstr>Litosférické desky</vt:lpstr>
      <vt:lpstr>Pohyby desek</vt:lpstr>
      <vt:lpstr>Prohlédni si snímek a popiš, jak to v průběhu vývoje Země vypadalo.</vt:lpstr>
      <vt:lpstr>odkazy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Litosféra</dc:title>
  <dc:creator>vlastnik</dc:creator>
  <cp:lastModifiedBy>Zdeněk Hanuš</cp:lastModifiedBy>
  <cp:revision>12</cp:revision>
  <dcterms:created xsi:type="dcterms:W3CDTF">2011-07-21T10:57:11Z</dcterms:created>
  <dcterms:modified xsi:type="dcterms:W3CDTF">2011-11-10T10:07:02Z</dcterms:modified>
</cp:coreProperties>
</file>