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82F0E-566C-4CA2-BC56-99DECC3BD901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E8482-435F-412B-8FCE-4CEDEDF79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82F0E-566C-4CA2-BC56-99DECC3BD901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E8482-435F-412B-8FCE-4CEDEDF79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82F0E-566C-4CA2-BC56-99DECC3BD901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E8482-435F-412B-8FCE-4CEDEDF79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82F0E-566C-4CA2-BC56-99DECC3BD901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E8482-435F-412B-8FCE-4CEDEDF79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82F0E-566C-4CA2-BC56-99DECC3BD901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E8482-435F-412B-8FCE-4CEDEDF79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82F0E-566C-4CA2-BC56-99DECC3BD901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E8482-435F-412B-8FCE-4CEDEDF79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82F0E-566C-4CA2-BC56-99DECC3BD901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E8482-435F-412B-8FCE-4CEDEDF79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82F0E-566C-4CA2-BC56-99DECC3BD901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E8482-435F-412B-8FCE-4CEDEDF79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82F0E-566C-4CA2-BC56-99DECC3BD901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E8482-435F-412B-8FCE-4CEDEDF79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82F0E-566C-4CA2-BC56-99DECC3BD901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E8482-435F-412B-8FCE-4CEDEDF79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82F0E-566C-4CA2-BC56-99DECC3BD901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E8482-435F-412B-8FCE-4CEDEDF79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82F0E-566C-4CA2-BC56-99DECC3BD901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EE8482-435F-412B-8FCE-4CEDEDF79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GEOMETRICKÁ TĚLESA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861048"/>
            <a:ext cx="7632848" cy="1752600"/>
          </a:xfrm>
        </p:spPr>
        <p:txBody>
          <a:bodyPr/>
          <a:lstStyle/>
          <a:p>
            <a:r>
              <a:rPr lang="cs-CZ" dirty="0" smtClean="0"/>
              <a:t>VY_32_INOVACE_01_</a:t>
            </a:r>
            <a:r>
              <a:rPr lang="cs-CZ" dirty="0" err="1" smtClean="0"/>
              <a:t>geometrickatelesa</a:t>
            </a:r>
            <a:endParaRPr lang="cs-CZ" dirty="0"/>
          </a:p>
        </p:txBody>
      </p:sp>
      <p:pic>
        <p:nvPicPr>
          <p:cNvPr id="4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187710" cy="15841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64087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Geometrická 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76056" y="1916832"/>
            <a:ext cx="31683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tělesa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Krychle 3"/>
          <p:cNvSpPr/>
          <p:nvPr/>
        </p:nvSpPr>
        <p:spPr>
          <a:xfrm>
            <a:off x="683568" y="2492896"/>
            <a:ext cx="3096344" cy="2808312"/>
          </a:xfrm>
          <a:prstGeom prst="cube">
            <a:avLst/>
          </a:prstGeom>
          <a:solidFill>
            <a:srgbClr val="FF0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5076056" y="3861048"/>
            <a:ext cx="2664296" cy="2376264"/>
          </a:xfrm>
          <a:prstGeom prst="flowChartMagneticDisk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717032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KRYCHLE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5013176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 VÁLEC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2636912"/>
            <a:ext cx="59046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KRYCHLE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3937" r="1564" b="5501"/>
          <a:stretch>
            <a:fillRect/>
          </a:stretch>
        </p:blipFill>
        <p:spPr bwMode="auto">
          <a:xfrm>
            <a:off x="899592" y="4293096"/>
            <a:ext cx="1800200" cy="1656184"/>
          </a:xfrm>
          <a:prstGeom prst="rect">
            <a:avLst/>
          </a:prstGeom>
          <a:noFill/>
        </p:spPr>
      </p:pic>
      <p:sp>
        <p:nvSpPr>
          <p:cNvPr id="4" name="Krychle 3"/>
          <p:cNvSpPr/>
          <p:nvPr/>
        </p:nvSpPr>
        <p:spPr>
          <a:xfrm>
            <a:off x="5220072" y="4149080"/>
            <a:ext cx="2232248" cy="2016224"/>
          </a:xfrm>
          <a:prstGeom prst="cub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http://t2.gstatic.com/images?q=tbn:ANd9GcRsAyrf88k0n-rjvZ4EHbFS3uwdOaZ-2rVZHTWDUcnOzesR1aYyV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04664"/>
            <a:ext cx="2143125" cy="2143125"/>
          </a:xfrm>
          <a:prstGeom prst="rect">
            <a:avLst/>
          </a:prstGeom>
          <a:noFill/>
        </p:spPr>
      </p:pic>
      <p:pic>
        <p:nvPicPr>
          <p:cNvPr id="1031" name="Picture 7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7875" r="24504" b="13376"/>
          <a:stretch>
            <a:fillRect/>
          </a:stretch>
        </p:blipFill>
        <p:spPr bwMode="auto">
          <a:xfrm>
            <a:off x="6948264" y="1412776"/>
            <a:ext cx="1512168" cy="1440160"/>
          </a:xfrm>
          <a:prstGeom prst="rect">
            <a:avLst/>
          </a:prstGeom>
          <a:noFill/>
        </p:spPr>
      </p:pic>
      <p:sp>
        <p:nvSpPr>
          <p:cNvPr id="7" name="Krychle 6"/>
          <p:cNvSpPr/>
          <p:nvPr/>
        </p:nvSpPr>
        <p:spPr>
          <a:xfrm>
            <a:off x="4211960" y="764704"/>
            <a:ext cx="1224136" cy="1080120"/>
          </a:xfrm>
          <a:prstGeom prst="cub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2492896"/>
            <a:ext cx="38884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KVÁDR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7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276872"/>
            <a:ext cx="1828800" cy="1828800"/>
          </a:xfrm>
          <a:prstGeom prst="rect">
            <a:avLst/>
          </a:prstGeom>
          <a:noFill/>
        </p:spPr>
      </p:pic>
      <p:pic>
        <p:nvPicPr>
          <p:cNvPr id="16389" name="Picture 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60648"/>
            <a:ext cx="2232248" cy="2232248"/>
          </a:xfrm>
          <a:prstGeom prst="rect">
            <a:avLst/>
          </a:prstGeom>
          <a:noFill/>
        </p:spPr>
      </p:pic>
      <p:pic>
        <p:nvPicPr>
          <p:cNvPr id="16391" name="Picture 7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717032"/>
            <a:ext cx="1828800" cy="1828800"/>
          </a:xfrm>
          <a:prstGeom prst="rect">
            <a:avLst/>
          </a:prstGeom>
          <a:noFill/>
        </p:spPr>
      </p:pic>
      <p:sp>
        <p:nvSpPr>
          <p:cNvPr id="6" name="Krychle 5"/>
          <p:cNvSpPr/>
          <p:nvPr/>
        </p:nvSpPr>
        <p:spPr>
          <a:xfrm>
            <a:off x="5508104" y="260648"/>
            <a:ext cx="3024336" cy="1728192"/>
          </a:xfrm>
          <a:prstGeom prst="cube">
            <a:avLst/>
          </a:prstGeom>
          <a:solidFill>
            <a:schemeClr val="accent6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393" name="Picture 9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4221088"/>
            <a:ext cx="1828800" cy="1828800"/>
          </a:xfrm>
          <a:prstGeom prst="rect">
            <a:avLst/>
          </a:prstGeom>
          <a:noFill/>
        </p:spPr>
      </p:pic>
      <p:pic>
        <p:nvPicPr>
          <p:cNvPr id="16395" name="Picture 11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836712"/>
            <a:ext cx="1296144" cy="1296144"/>
          </a:xfrm>
          <a:prstGeom prst="rect">
            <a:avLst/>
          </a:prstGeom>
          <a:noFill/>
        </p:spPr>
      </p:pic>
      <p:pic>
        <p:nvPicPr>
          <p:cNvPr id="16397" name="Picture 13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24128" y="4581128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2492896"/>
            <a:ext cx="38884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KOULE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323528" y="3789040"/>
            <a:ext cx="2736304" cy="252028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411" name="Picture 3" descr="Velký kreslený obrázek fotbalového míč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620688"/>
            <a:ext cx="1828800" cy="1828800"/>
          </a:xfrm>
          <a:prstGeom prst="rect">
            <a:avLst/>
          </a:prstGeom>
          <a:noFill/>
        </p:spPr>
      </p:pic>
      <p:pic>
        <p:nvPicPr>
          <p:cNvPr id="17413" name="Picture 5" descr="Slunce"/>
          <p:cNvPicPr>
            <a:picLocks noChangeAspect="1" noChangeArrowheads="1"/>
          </p:cNvPicPr>
          <p:nvPr/>
        </p:nvPicPr>
        <p:blipFill>
          <a:blip r:embed="rId3" cstate="print"/>
          <a:srcRect r="1564"/>
          <a:stretch>
            <a:fillRect/>
          </a:stretch>
        </p:blipFill>
        <p:spPr bwMode="auto">
          <a:xfrm>
            <a:off x="683568" y="548680"/>
            <a:ext cx="1800200" cy="1828800"/>
          </a:xfrm>
          <a:prstGeom prst="rect">
            <a:avLst/>
          </a:prstGeom>
          <a:noFill/>
        </p:spPr>
      </p:pic>
      <p:pic>
        <p:nvPicPr>
          <p:cNvPr id="17415" name="Picture 7" descr="Velký nafukovací míč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4149080"/>
            <a:ext cx="1828800" cy="1828800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3707904" y="980728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491880" y="1196752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923928" y="764704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139952" y="620688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427984" y="692696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572000" y="980728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563888" y="1484784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851920" y="1556792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4139952" y="1556792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427984" y="1556792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4716016" y="1484784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716016" y="1196752"/>
            <a:ext cx="288032" cy="28803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6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2420888"/>
            <a:ext cx="38884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VÁLEC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Vývojový diagram: magnetický disk 2"/>
          <p:cNvSpPr/>
          <p:nvPr/>
        </p:nvSpPr>
        <p:spPr>
          <a:xfrm>
            <a:off x="539552" y="476672"/>
            <a:ext cx="1728192" cy="2664296"/>
          </a:xfrm>
          <a:prstGeom prst="flowChartMagneticDisk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435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4077072"/>
            <a:ext cx="1828800" cy="1828800"/>
          </a:xfrm>
          <a:prstGeom prst="rect">
            <a:avLst/>
          </a:prstGeom>
          <a:noFill/>
        </p:spPr>
      </p:pic>
      <p:pic>
        <p:nvPicPr>
          <p:cNvPr id="18437" name="Picture 5" descr="Koš na papí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332656"/>
            <a:ext cx="1828800" cy="1828800"/>
          </a:xfrm>
          <a:prstGeom prst="rect">
            <a:avLst/>
          </a:prstGeom>
          <a:noFill/>
        </p:spPr>
      </p:pic>
      <p:pic>
        <p:nvPicPr>
          <p:cNvPr id="18439" name="Picture 7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400000">
            <a:off x="683568" y="4005064"/>
            <a:ext cx="2232248" cy="2232248"/>
          </a:xfrm>
          <a:prstGeom prst="rect">
            <a:avLst/>
          </a:prstGeom>
          <a:noFill/>
        </p:spPr>
      </p:pic>
      <p:pic>
        <p:nvPicPr>
          <p:cNvPr id="18441" name="Picture 9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4509120"/>
            <a:ext cx="1828800" cy="1828800"/>
          </a:xfrm>
          <a:prstGeom prst="rect">
            <a:avLst/>
          </a:prstGeom>
          <a:noFill/>
        </p:spPr>
      </p:pic>
      <p:pic>
        <p:nvPicPr>
          <p:cNvPr id="18443" name="Picture 11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505272"/>
            <a:ext cx="2160240" cy="21602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2564904"/>
            <a:ext cx="37444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KUŽEL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59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836712"/>
            <a:ext cx="1828800" cy="1828800"/>
          </a:xfrm>
          <a:prstGeom prst="rect">
            <a:avLst/>
          </a:prstGeom>
          <a:noFill/>
        </p:spPr>
      </p:pic>
      <p:pic>
        <p:nvPicPr>
          <p:cNvPr id="19461" name="Picture 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404664"/>
            <a:ext cx="1828800" cy="1828800"/>
          </a:xfrm>
          <a:prstGeom prst="rect">
            <a:avLst/>
          </a:prstGeom>
          <a:noFill/>
        </p:spPr>
      </p:pic>
      <p:pic>
        <p:nvPicPr>
          <p:cNvPr id="19463" name="Picture 7" descr="Fotografie,klobouky,narozeniny,objekty,oslava narozenin,oslavy,večírkový klobouk,večírky,zvláštní příležitosti"/>
          <p:cNvPicPr>
            <a:picLocks noChangeAspect="1" noChangeArrowheads="1"/>
          </p:cNvPicPr>
          <p:nvPr/>
        </p:nvPicPr>
        <p:blipFill>
          <a:blip r:embed="rId4" cstate="print"/>
          <a:srcRect l="24351" t="18919" r="24297" b="16216"/>
          <a:stretch>
            <a:fillRect/>
          </a:stretch>
        </p:blipFill>
        <p:spPr bwMode="auto">
          <a:xfrm>
            <a:off x="6084168" y="3429000"/>
            <a:ext cx="2232248" cy="2819681"/>
          </a:xfrm>
          <a:prstGeom prst="rect">
            <a:avLst/>
          </a:prstGeom>
          <a:noFill/>
        </p:spPr>
      </p:pic>
      <p:pic>
        <p:nvPicPr>
          <p:cNvPr id="19465" name="Picture 9" descr="architektonický,architektura,budovy,Dánsko,dánský,fotografie,hrady,jezera,krajiny,kříže,místa,mosty,náboženské symboly,příroda,Svendborg,vodní příkopy,zámek Egeskov"/>
          <p:cNvPicPr>
            <a:picLocks noChangeAspect="1" noChangeArrowheads="1"/>
          </p:cNvPicPr>
          <p:nvPr/>
        </p:nvPicPr>
        <p:blipFill>
          <a:blip r:embed="rId5" cstate="print"/>
          <a:srcRect t="10166" r="-23" b="10746"/>
          <a:stretch>
            <a:fillRect/>
          </a:stretch>
        </p:blipFill>
        <p:spPr bwMode="auto">
          <a:xfrm>
            <a:off x="1043608" y="4077072"/>
            <a:ext cx="3096344" cy="2448272"/>
          </a:xfrm>
          <a:prstGeom prst="rect">
            <a:avLst/>
          </a:prstGeom>
          <a:noFill/>
        </p:spPr>
      </p:pic>
      <p:pic>
        <p:nvPicPr>
          <p:cNvPr id="19467" name="Picture 11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836712"/>
            <a:ext cx="1828800" cy="1828800"/>
          </a:xfrm>
          <a:prstGeom prst="rect">
            <a:avLst/>
          </a:prstGeom>
          <a:noFill/>
        </p:spPr>
      </p:pic>
      <p:cxnSp>
        <p:nvCxnSpPr>
          <p:cNvPr id="17" name="Přímá spojovací šipka 16"/>
          <p:cNvCxnSpPr/>
          <p:nvPr/>
        </p:nvCxnSpPr>
        <p:spPr>
          <a:xfrm>
            <a:off x="323528" y="3573016"/>
            <a:ext cx="1440160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2492896"/>
            <a:ext cx="4104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JEHLAN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3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7875" r="1564" b="9439"/>
          <a:stretch>
            <a:fillRect/>
          </a:stretch>
        </p:blipFill>
        <p:spPr bwMode="auto">
          <a:xfrm>
            <a:off x="6588224" y="3933056"/>
            <a:ext cx="1800200" cy="1512168"/>
          </a:xfrm>
          <a:prstGeom prst="rect">
            <a:avLst/>
          </a:prstGeom>
          <a:noFill/>
        </p:spPr>
      </p:pic>
      <p:pic>
        <p:nvPicPr>
          <p:cNvPr id="20485" name="Picture 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620688"/>
            <a:ext cx="1828800" cy="1828800"/>
          </a:xfrm>
          <a:prstGeom prst="rect">
            <a:avLst/>
          </a:prstGeom>
          <a:noFill/>
        </p:spPr>
      </p:pic>
      <p:pic>
        <p:nvPicPr>
          <p:cNvPr id="20487" name="Picture 7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7500" r="2500" b="20000"/>
          <a:stretch>
            <a:fillRect/>
          </a:stretch>
        </p:blipFill>
        <p:spPr bwMode="auto">
          <a:xfrm>
            <a:off x="5724128" y="476672"/>
            <a:ext cx="2808312" cy="1800200"/>
          </a:xfrm>
          <a:prstGeom prst="rect">
            <a:avLst/>
          </a:prstGeom>
          <a:noFill/>
        </p:spPr>
      </p:pic>
      <p:pic>
        <p:nvPicPr>
          <p:cNvPr id="20489" name="Picture 9" descr="Dílek sýru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4221088"/>
            <a:ext cx="1828800" cy="1828800"/>
          </a:xfrm>
          <a:prstGeom prst="rect">
            <a:avLst/>
          </a:prstGeom>
          <a:noFill/>
        </p:spPr>
      </p:pic>
      <p:pic>
        <p:nvPicPr>
          <p:cNvPr id="20491" name="Picture 11" descr="http://t1.gstatic.com/images?q=tbn:ANd9GcTLnfPAnoVUr9pvs7h6THNGqMGyvZaVet8ep7XpCGjDqJ6x6GpVD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4149080"/>
            <a:ext cx="2105397" cy="2105398"/>
          </a:xfrm>
          <a:prstGeom prst="rect">
            <a:avLst/>
          </a:prstGeom>
          <a:noFill/>
        </p:spPr>
      </p:pic>
      <p:pic>
        <p:nvPicPr>
          <p:cNvPr id="20493" name="Picture 13" descr="http://t1.gstatic.com/images?q=tbn:ANd9GcSgHZa7fNzf6pS6DhlF_a5ub5kGRwcTgjmlpI7fmx2ckxgbuGBpYQQoMjc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912" y="548680"/>
            <a:ext cx="885825" cy="15525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DUM :  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Ročník : druhý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oblast : Matematika a její aplikace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obor : Matematika - geometrie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okruh : Geometrie v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rovině a v prostoru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Geometrická tělesa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matematika ve druhém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Je 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8"/>
            <a:ext cx="53560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Použitelné zdroje :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2132856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136</Words>
  <Application>Microsoft Office PowerPoint</Application>
  <PresentationFormat>Předvádění na obrazovce (4:3)</PresentationFormat>
  <Paragraphs>33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GEOMETRICKÁ TĚLESA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pc</dc:creator>
  <cp:lastModifiedBy>pc</cp:lastModifiedBy>
  <cp:revision>12</cp:revision>
  <dcterms:created xsi:type="dcterms:W3CDTF">2012-02-08T18:52:51Z</dcterms:created>
  <dcterms:modified xsi:type="dcterms:W3CDTF">2012-02-16T19:05:46Z</dcterms:modified>
</cp:coreProperties>
</file>