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1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FBD9D-7F12-4344-A7BC-5BC43065AFD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BBD3E-0888-4B24-BFC3-C199CC008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FBD9D-7F12-4344-A7BC-5BC43065AFD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BBD3E-0888-4B24-BFC3-C199CC008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FBD9D-7F12-4344-A7BC-5BC43065AFD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BBD3E-0888-4B24-BFC3-C199CC008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FBD9D-7F12-4344-A7BC-5BC43065AFD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BBD3E-0888-4B24-BFC3-C199CC008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FBD9D-7F12-4344-A7BC-5BC43065AFD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BBD3E-0888-4B24-BFC3-C199CC008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FBD9D-7F12-4344-A7BC-5BC43065AFD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BBD3E-0888-4B24-BFC3-C199CC008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FBD9D-7F12-4344-A7BC-5BC43065AFD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BBD3E-0888-4B24-BFC3-C199CC008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FBD9D-7F12-4344-A7BC-5BC43065AFD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BBD3E-0888-4B24-BFC3-C199CC008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FBD9D-7F12-4344-A7BC-5BC43065AFD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BBD3E-0888-4B24-BFC3-C199CC008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FBD9D-7F12-4344-A7BC-5BC43065AFD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BBD3E-0888-4B24-BFC3-C199CC008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FBD9D-7F12-4344-A7BC-5BC43065AFD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BBD3E-0888-4B24-BFC3-C199CC008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1FBD9D-7F12-4344-A7BC-5BC43065AFD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EBBD3E-0888-4B24-BFC3-C199CC008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Řády - desítky a jednotky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717032"/>
            <a:ext cx="8136904" cy="1198984"/>
          </a:xfrm>
        </p:spPr>
        <p:txBody>
          <a:bodyPr/>
          <a:lstStyle/>
          <a:p>
            <a:r>
              <a:rPr lang="cs-CZ" dirty="0" smtClean="0"/>
              <a:t>VY_32_INOVACE_11_</a:t>
            </a:r>
            <a:r>
              <a:rPr lang="cs-CZ" dirty="0" err="1" smtClean="0"/>
              <a:t>radydesitkyajednotky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Documents and Settings\pc\Ploch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8187710" cy="158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JEDNOTKY A DESÍTKY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708920"/>
            <a:ext cx="1036712" cy="1036712"/>
          </a:xfrm>
          <a:prstGeom prst="rect">
            <a:avLst/>
          </a:prstGeom>
          <a:noFill/>
        </p:spPr>
      </p:pic>
      <p:pic>
        <p:nvPicPr>
          <p:cNvPr id="4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700808"/>
            <a:ext cx="1036712" cy="1036712"/>
          </a:xfrm>
          <a:prstGeom prst="rect">
            <a:avLst/>
          </a:prstGeom>
          <a:noFill/>
        </p:spPr>
      </p:pic>
      <p:pic>
        <p:nvPicPr>
          <p:cNvPr id="5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700808"/>
            <a:ext cx="1036712" cy="1036712"/>
          </a:xfrm>
          <a:prstGeom prst="rect">
            <a:avLst/>
          </a:prstGeom>
          <a:noFill/>
        </p:spPr>
      </p:pic>
      <p:pic>
        <p:nvPicPr>
          <p:cNvPr id="6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2708920"/>
            <a:ext cx="1036712" cy="1036712"/>
          </a:xfrm>
          <a:prstGeom prst="rect">
            <a:avLst/>
          </a:prstGeom>
          <a:noFill/>
        </p:spPr>
      </p:pic>
      <p:pic>
        <p:nvPicPr>
          <p:cNvPr id="7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780928"/>
            <a:ext cx="1036712" cy="1036712"/>
          </a:xfrm>
          <a:prstGeom prst="rect">
            <a:avLst/>
          </a:prstGeom>
          <a:noFill/>
        </p:spPr>
      </p:pic>
      <p:pic>
        <p:nvPicPr>
          <p:cNvPr id="8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700808"/>
            <a:ext cx="1036712" cy="1036712"/>
          </a:xfrm>
          <a:prstGeom prst="rect">
            <a:avLst/>
          </a:prstGeom>
          <a:noFill/>
        </p:spPr>
      </p:pic>
      <p:pic>
        <p:nvPicPr>
          <p:cNvPr id="9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780928"/>
            <a:ext cx="1036712" cy="1036712"/>
          </a:xfrm>
          <a:prstGeom prst="rect">
            <a:avLst/>
          </a:prstGeom>
          <a:noFill/>
        </p:spPr>
      </p:pic>
      <p:pic>
        <p:nvPicPr>
          <p:cNvPr id="10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1700808"/>
            <a:ext cx="1036712" cy="103671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5796136" y="1844824"/>
            <a:ext cx="1800200" cy="504056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jednotky</a:t>
            </a:r>
            <a:endParaRPr lang="cs-CZ" sz="24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96136" y="2708920"/>
            <a:ext cx="1800200" cy="504056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desítky</a:t>
            </a:r>
            <a:endParaRPr lang="cs-CZ" sz="24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884368" y="1844824"/>
            <a:ext cx="648072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884368" y="2636912"/>
            <a:ext cx="648072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5" name="Picture 7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4221088"/>
            <a:ext cx="936104" cy="936104"/>
          </a:xfrm>
          <a:prstGeom prst="rect">
            <a:avLst/>
          </a:prstGeom>
          <a:noFill/>
        </p:spPr>
      </p:pic>
      <p:pic>
        <p:nvPicPr>
          <p:cNvPr id="17" name="Picture 7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221088"/>
            <a:ext cx="936104" cy="936104"/>
          </a:xfrm>
          <a:prstGeom prst="rect">
            <a:avLst/>
          </a:prstGeom>
          <a:noFill/>
        </p:spPr>
      </p:pic>
      <p:pic>
        <p:nvPicPr>
          <p:cNvPr id="18" name="Picture 7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4221088"/>
            <a:ext cx="936104" cy="936104"/>
          </a:xfrm>
          <a:prstGeom prst="rect">
            <a:avLst/>
          </a:prstGeom>
          <a:noFill/>
        </p:spPr>
      </p:pic>
      <p:pic>
        <p:nvPicPr>
          <p:cNvPr id="19" name="Picture 7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4221088"/>
            <a:ext cx="936104" cy="936104"/>
          </a:xfrm>
          <a:prstGeom prst="rect">
            <a:avLst/>
          </a:prstGeom>
          <a:noFill/>
        </p:spPr>
      </p:pic>
      <p:pic>
        <p:nvPicPr>
          <p:cNvPr id="20" name="Picture 7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221088"/>
            <a:ext cx="936104" cy="936104"/>
          </a:xfrm>
          <a:prstGeom prst="rect">
            <a:avLst/>
          </a:prstGeom>
          <a:noFill/>
        </p:spPr>
      </p:pic>
      <p:pic>
        <p:nvPicPr>
          <p:cNvPr id="21" name="Picture 7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4221088"/>
            <a:ext cx="936104" cy="936104"/>
          </a:xfrm>
          <a:prstGeom prst="rect">
            <a:avLst/>
          </a:prstGeom>
          <a:noFill/>
        </p:spPr>
      </p:pic>
      <p:pic>
        <p:nvPicPr>
          <p:cNvPr id="22" name="Picture 7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5229200"/>
            <a:ext cx="936104" cy="936104"/>
          </a:xfrm>
          <a:prstGeom prst="rect">
            <a:avLst/>
          </a:prstGeom>
          <a:noFill/>
        </p:spPr>
      </p:pic>
      <p:pic>
        <p:nvPicPr>
          <p:cNvPr id="23" name="Picture 7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5229200"/>
            <a:ext cx="936104" cy="936104"/>
          </a:xfrm>
          <a:prstGeom prst="rect">
            <a:avLst/>
          </a:prstGeom>
          <a:noFill/>
        </p:spPr>
      </p:pic>
      <p:pic>
        <p:nvPicPr>
          <p:cNvPr id="24" name="Picture 7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5229200"/>
            <a:ext cx="936104" cy="936104"/>
          </a:xfrm>
          <a:prstGeom prst="rect">
            <a:avLst/>
          </a:prstGeom>
          <a:noFill/>
        </p:spPr>
      </p:pic>
      <p:pic>
        <p:nvPicPr>
          <p:cNvPr id="25" name="Picture 7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5229200"/>
            <a:ext cx="936104" cy="936104"/>
          </a:xfrm>
          <a:prstGeom prst="rect">
            <a:avLst/>
          </a:prstGeom>
          <a:noFill/>
        </p:spPr>
      </p:pic>
      <p:sp>
        <p:nvSpPr>
          <p:cNvPr id="26" name="Obdélník 25"/>
          <p:cNvSpPr/>
          <p:nvPr/>
        </p:nvSpPr>
        <p:spPr>
          <a:xfrm>
            <a:off x="5724128" y="4581128"/>
            <a:ext cx="1800200" cy="504056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jednotky</a:t>
            </a:r>
            <a:endParaRPr lang="cs-CZ" sz="24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724128" y="5445224"/>
            <a:ext cx="1800200" cy="504056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desítky</a:t>
            </a:r>
            <a:endParaRPr lang="cs-CZ" sz="24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812360" y="4509120"/>
            <a:ext cx="648072" cy="576064"/>
          </a:xfrm>
          <a:prstGeom prst="rect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812360" y="5373216"/>
            <a:ext cx="648072" cy="576064"/>
          </a:xfrm>
          <a:prstGeom prst="rect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portovní auto v zelené mašl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1036712" cy="1036712"/>
          </a:xfrm>
          <a:prstGeom prst="rect">
            <a:avLst/>
          </a:prstGeom>
          <a:noFill/>
        </p:spPr>
      </p:pic>
      <p:pic>
        <p:nvPicPr>
          <p:cNvPr id="3" name="Picture 2" descr="Sportovní auto v zelené mašl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340768"/>
            <a:ext cx="1036712" cy="1036712"/>
          </a:xfrm>
          <a:prstGeom prst="rect">
            <a:avLst/>
          </a:prstGeom>
          <a:noFill/>
        </p:spPr>
      </p:pic>
      <p:pic>
        <p:nvPicPr>
          <p:cNvPr id="4" name="Picture 2" descr="Sportovní auto v zelené mašl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492896"/>
            <a:ext cx="1036712" cy="1036712"/>
          </a:xfrm>
          <a:prstGeom prst="rect">
            <a:avLst/>
          </a:prstGeom>
          <a:noFill/>
        </p:spPr>
      </p:pic>
      <p:pic>
        <p:nvPicPr>
          <p:cNvPr id="5" name="Picture 2" descr="Sportovní auto v zelené mašl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32656"/>
            <a:ext cx="1036712" cy="1036712"/>
          </a:xfrm>
          <a:prstGeom prst="rect">
            <a:avLst/>
          </a:prstGeom>
          <a:noFill/>
        </p:spPr>
      </p:pic>
      <p:pic>
        <p:nvPicPr>
          <p:cNvPr id="6" name="Picture 2" descr="Sportovní auto v zelené mašl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32656"/>
            <a:ext cx="1036712" cy="1036712"/>
          </a:xfrm>
          <a:prstGeom prst="rect">
            <a:avLst/>
          </a:prstGeom>
          <a:noFill/>
        </p:spPr>
      </p:pic>
      <p:pic>
        <p:nvPicPr>
          <p:cNvPr id="7" name="Picture 2" descr="Sportovní auto v zelené mašl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484784"/>
            <a:ext cx="1036712" cy="1036712"/>
          </a:xfrm>
          <a:prstGeom prst="rect">
            <a:avLst/>
          </a:prstGeom>
          <a:noFill/>
        </p:spPr>
      </p:pic>
      <p:pic>
        <p:nvPicPr>
          <p:cNvPr id="8" name="Picture 2" descr="Sportovní auto v zelené mašl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404664"/>
            <a:ext cx="1036712" cy="1036712"/>
          </a:xfrm>
          <a:prstGeom prst="rect">
            <a:avLst/>
          </a:prstGeom>
          <a:noFill/>
        </p:spPr>
      </p:pic>
      <p:pic>
        <p:nvPicPr>
          <p:cNvPr id="9" name="Picture 2" descr="Sportovní auto v zelené mašl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340768"/>
            <a:ext cx="1036712" cy="1036712"/>
          </a:xfrm>
          <a:prstGeom prst="rect">
            <a:avLst/>
          </a:prstGeom>
          <a:noFill/>
        </p:spPr>
      </p:pic>
      <p:pic>
        <p:nvPicPr>
          <p:cNvPr id="10" name="Picture 2" descr="Sportovní auto v zelené mašl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412776"/>
            <a:ext cx="1036712" cy="1036712"/>
          </a:xfrm>
          <a:prstGeom prst="rect">
            <a:avLst/>
          </a:prstGeom>
          <a:noFill/>
        </p:spPr>
      </p:pic>
      <p:pic>
        <p:nvPicPr>
          <p:cNvPr id="11" name="Picture 2" descr="Sportovní auto v zelené mašl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2492896"/>
            <a:ext cx="1036712" cy="1036712"/>
          </a:xfrm>
          <a:prstGeom prst="rect">
            <a:avLst/>
          </a:prstGeom>
          <a:noFill/>
        </p:spPr>
      </p:pic>
      <p:pic>
        <p:nvPicPr>
          <p:cNvPr id="12" name="Picture 2" descr="Sportovní auto v zelené mašl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420888"/>
            <a:ext cx="1036712" cy="1036712"/>
          </a:xfrm>
          <a:prstGeom prst="rect">
            <a:avLst/>
          </a:prstGeom>
          <a:noFill/>
        </p:spPr>
      </p:pic>
      <p:pic>
        <p:nvPicPr>
          <p:cNvPr id="13" name="Picture 2" descr="Sportovní auto v zelené mašl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492896"/>
            <a:ext cx="1036712" cy="1036712"/>
          </a:xfrm>
          <a:prstGeom prst="rect">
            <a:avLst/>
          </a:prstGeom>
          <a:noFill/>
        </p:spPr>
      </p:pic>
      <p:pic>
        <p:nvPicPr>
          <p:cNvPr id="14" name="Picture 2" descr="Sportovní auto v zelené mašl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484784"/>
            <a:ext cx="1036712" cy="1036712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5940152" y="1124744"/>
            <a:ext cx="1800200" cy="504056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jednotky</a:t>
            </a:r>
            <a:endParaRPr lang="cs-CZ" sz="24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940152" y="2420888"/>
            <a:ext cx="1800200" cy="504056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desítky</a:t>
            </a:r>
            <a:endParaRPr lang="cs-CZ" sz="24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956376" y="1124744"/>
            <a:ext cx="648072" cy="576064"/>
          </a:xfrm>
          <a:prstGeom prst="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956376" y="2420888"/>
            <a:ext cx="648072" cy="576064"/>
          </a:xfrm>
          <a:prstGeom prst="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179512" y="3933056"/>
            <a:ext cx="616861" cy="792088"/>
          </a:xfrm>
          <a:prstGeom prst="rect">
            <a:avLst/>
          </a:prstGeom>
          <a:noFill/>
        </p:spPr>
      </p:pic>
      <p:pic>
        <p:nvPicPr>
          <p:cNvPr id="20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899592" y="3933056"/>
            <a:ext cx="616861" cy="792088"/>
          </a:xfrm>
          <a:prstGeom prst="rect">
            <a:avLst/>
          </a:prstGeom>
          <a:noFill/>
        </p:spPr>
      </p:pic>
      <p:pic>
        <p:nvPicPr>
          <p:cNvPr id="21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4572000" y="4005064"/>
            <a:ext cx="616861" cy="792088"/>
          </a:xfrm>
          <a:prstGeom prst="rect">
            <a:avLst/>
          </a:prstGeom>
          <a:noFill/>
        </p:spPr>
      </p:pic>
      <p:pic>
        <p:nvPicPr>
          <p:cNvPr id="2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251520" y="4869160"/>
            <a:ext cx="616861" cy="792088"/>
          </a:xfrm>
          <a:prstGeom prst="rect">
            <a:avLst/>
          </a:prstGeom>
          <a:noFill/>
        </p:spPr>
      </p:pic>
      <p:pic>
        <p:nvPicPr>
          <p:cNvPr id="23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3851920" y="4005064"/>
            <a:ext cx="616861" cy="792088"/>
          </a:xfrm>
          <a:prstGeom prst="rect">
            <a:avLst/>
          </a:prstGeom>
          <a:noFill/>
        </p:spPr>
      </p:pic>
      <p:pic>
        <p:nvPicPr>
          <p:cNvPr id="24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3131840" y="4005064"/>
            <a:ext cx="616861" cy="792088"/>
          </a:xfrm>
          <a:prstGeom prst="rect">
            <a:avLst/>
          </a:prstGeom>
          <a:noFill/>
        </p:spPr>
      </p:pic>
      <p:pic>
        <p:nvPicPr>
          <p:cNvPr id="25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1619672" y="4005064"/>
            <a:ext cx="616861" cy="792088"/>
          </a:xfrm>
          <a:prstGeom prst="rect">
            <a:avLst/>
          </a:prstGeom>
          <a:noFill/>
        </p:spPr>
      </p:pic>
      <p:pic>
        <p:nvPicPr>
          <p:cNvPr id="2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2411760" y="4005064"/>
            <a:ext cx="616861" cy="792088"/>
          </a:xfrm>
          <a:prstGeom prst="rect">
            <a:avLst/>
          </a:prstGeom>
          <a:noFill/>
        </p:spPr>
      </p:pic>
      <p:pic>
        <p:nvPicPr>
          <p:cNvPr id="27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899592" y="4941168"/>
            <a:ext cx="616861" cy="792088"/>
          </a:xfrm>
          <a:prstGeom prst="rect">
            <a:avLst/>
          </a:prstGeom>
          <a:noFill/>
        </p:spPr>
      </p:pic>
      <p:pic>
        <p:nvPicPr>
          <p:cNvPr id="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1619672" y="4941168"/>
            <a:ext cx="616861" cy="792088"/>
          </a:xfrm>
          <a:prstGeom prst="rect">
            <a:avLst/>
          </a:prstGeom>
          <a:noFill/>
        </p:spPr>
      </p:pic>
      <p:pic>
        <p:nvPicPr>
          <p:cNvPr id="29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971600" y="5805264"/>
            <a:ext cx="616861" cy="792088"/>
          </a:xfrm>
          <a:prstGeom prst="rect">
            <a:avLst/>
          </a:prstGeom>
          <a:noFill/>
        </p:spPr>
      </p:pic>
      <p:pic>
        <p:nvPicPr>
          <p:cNvPr id="30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251520" y="5805264"/>
            <a:ext cx="616861" cy="792088"/>
          </a:xfrm>
          <a:prstGeom prst="rect">
            <a:avLst/>
          </a:prstGeom>
          <a:noFill/>
        </p:spPr>
      </p:pic>
      <p:pic>
        <p:nvPicPr>
          <p:cNvPr id="31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3707904" y="4941168"/>
            <a:ext cx="616861" cy="792088"/>
          </a:xfrm>
          <a:prstGeom prst="rect">
            <a:avLst/>
          </a:prstGeom>
          <a:noFill/>
        </p:spPr>
      </p:pic>
      <p:pic>
        <p:nvPicPr>
          <p:cNvPr id="3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2987824" y="5013176"/>
            <a:ext cx="616861" cy="792088"/>
          </a:xfrm>
          <a:prstGeom prst="rect">
            <a:avLst/>
          </a:prstGeom>
          <a:noFill/>
        </p:spPr>
      </p:pic>
      <p:pic>
        <p:nvPicPr>
          <p:cNvPr id="33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2267744" y="5013176"/>
            <a:ext cx="616861" cy="792088"/>
          </a:xfrm>
          <a:prstGeom prst="rect">
            <a:avLst/>
          </a:prstGeom>
          <a:noFill/>
        </p:spPr>
      </p:pic>
      <p:pic>
        <p:nvPicPr>
          <p:cNvPr id="34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4139952" y="5733256"/>
            <a:ext cx="616861" cy="792088"/>
          </a:xfrm>
          <a:prstGeom prst="rect">
            <a:avLst/>
          </a:prstGeom>
          <a:noFill/>
        </p:spPr>
      </p:pic>
      <p:pic>
        <p:nvPicPr>
          <p:cNvPr id="35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3347864" y="5805264"/>
            <a:ext cx="616861" cy="792088"/>
          </a:xfrm>
          <a:prstGeom prst="rect">
            <a:avLst/>
          </a:prstGeom>
          <a:noFill/>
        </p:spPr>
      </p:pic>
      <p:pic>
        <p:nvPicPr>
          <p:cNvPr id="3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2483768" y="5805264"/>
            <a:ext cx="616861" cy="792088"/>
          </a:xfrm>
          <a:prstGeom prst="rect">
            <a:avLst/>
          </a:prstGeom>
          <a:noFill/>
        </p:spPr>
      </p:pic>
      <p:pic>
        <p:nvPicPr>
          <p:cNvPr id="37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1763688" y="5877272"/>
            <a:ext cx="616861" cy="792088"/>
          </a:xfrm>
          <a:prstGeom prst="rect">
            <a:avLst/>
          </a:prstGeom>
          <a:noFill/>
        </p:spPr>
      </p:pic>
      <p:pic>
        <p:nvPicPr>
          <p:cNvPr id="3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4427984" y="4869160"/>
            <a:ext cx="616861" cy="792088"/>
          </a:xfrm>
          <a:prstGeom prst="rect">
            <a:avLst/>
          </a:prstGeom>
          <a:noFill/>
        </p:spPr>
      </p:pic>
      <p:pic>
        <p:nvPicPr>
          <p:cNvPr id="39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5220072" y="4005064"/>
            <a:ext cx="616861" cy="792088"/>
          </a:xfrm>
          <a:prstGeom prst="rect">
            <a:avLst/>
          </a:prstGeom>
          <a:noFill/>
        </p:spPr>
      </p:pic>
      <p:pic>
        <p:nvPicPr>
          <p:cNvPr id="40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5148064" y="4869160"/>
            <a:ext cx="616861" cy="792088"/>
          </a:xfrm>
          <a:prstGeom prst="rect">
            <a:avLst/>
          </a:prstGeom>
          <a:noFill/>
        </p:spPr>
      </p:pic>
      <p:pic>
        <p:nvPicPr>
          <p:cNvPr id="41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4860032" y="5733256"/>
            <a:ext cx="616861" cy="792088"/>
          </a:xfrm>
          <a:prstGeom prst="rect">
            <a:avLst/>
          </a:prstGeom>
          <a:noFill/>
        </p:spPr>
      </p:pic>
      <p:pic>
        <p:nvPicPr>
          <p:cNvPr id="4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5508104" y="5805264"/>
            <a:ext cx="616861" cy="792088"/>
          </a:xfrm>
          <a:prstGeom prst="rect">
            <a:avLst/>
          </a:prstGeom>
          <a:noFill/>
        </p:spPr>
      </p:pic>
      <p:pic>
        <p:nvPicPr>
          <p:cNvPr id="43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6228184" y="5877272"/>
            <a:ext cx="616861" cy="792088"/>
          </a:xfrm>
          <a:prstGeom prst="rect">
            <a:avLst/>
          </a:prstGeom>
          <a:noFill/>
        </p:spPr>
      </p:pic>
      <p:pic>
        <p:nvPicPr>
          <p:cNvPr id="44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6948264" y="5877272"/>
            <a:ext cx="616861" cy="792088"/>
          </a:xfrm>
          <a:prstGeom prst="rect">
            <a:avLst/>
          </a:prstGeom>
          <a:noFill/>
        </p:spPr>
      </p:pic>
      <p:pic>
        <p:nvPicPr>
          <p:cNvPr id="45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 bwMode="auto">
          <a:xfrm>
            <a:off x="7668344" y="5805264"/>
            <a:ext cx="616861" cy="792088"/>
          </a:xfrm>
          <a:prstGeom prst="rect">
            <a:avLst/>
          </a:prstGeom>
          <a:noFill/>
        </p:spPr>
      </p:pic>
      <p:sp>
        <p:nvSpPr>
          <p:cNvPr id="46" name="Obdélník 45"/>
          <p:cNvSpPr/>
          <p:nvPr/>
        </p:nvSpPr>
        <p:spPr>
          <a:xfrm>
            <a:off x="6300192" y="4077072"/>
            <a:ext cx="1800200" cy="504056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jednotky</a:t>
            </a:r>
            <a:endParaRPr lang="cs-CZ" sz="24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6300192" y="4869160"/>
            <a:ext cx="1800200" cy="504056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desítky</a:t>
            </a:r>
            <a:endParaRPr lang="cs-CZ" sz="24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8244408" y="4077072"/>
            <a:ext cx="648072" cy="576064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8244408" y="4797152"/>
            <a:ext cx="648072" cy="576064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7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179512" y="0"/>
            <a:ext cx="792087" cy="1183339"/>
          </a:xfrm>
          <a:prstGeom prst="rect">
            <a:avLst/>
          </a:prstGeom>
          <a:noFill/>
        </p:spPr>
      </p:pic>
      <p:pic>
        <p:nvPicPr>
          <p:cNvPr id="3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827584" y="404664"/>
            <a:ext cx="792087" cy="1183339"/>
          </a:xfrm>
          <a:prstGeom prst="rect">
            <a:avLst/>
          </a:prstGeom>
          <a:noFill/>
        </p:spPr>
      </p:pic>
      <p:pic>
        <p:nvPicPr>
          <p:cNvPr id="4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6372200" y="260648"/>
            <a:ext cx="792087" cy="1183339"/>
          </a:xfrm>
          <a:prstGeom prst="rect">
            <a:avLst/>
          </a:prstGeom>
          <a:noFill/>
        </p:spPr>
      </p:pic>
      <p:pic>
        <p:nvPicPr>
          <p:cNvPr id="5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1691680" y="0"/>
            <a:ext cx="792087" cy="1183339"/>
          </a:xfrm>
          <a:prstGeom prst="rect">
            <a:avLst/>
          </a:prstGeom>
          <a:noFill/>
        </p:spPr>
      </p:pic>
      <p:pic>
        <p:nvPicPr>
          <p:cNvPr id="6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2411760" y="260648"/>
            <a:ext cx="792087" cy="1183339"/>
          </a:xfrm>
          <a:prstGeom prst="rect">
            <a:avLst/>
          </a:prstGeom>
          <a:noFill/>
        </p:spPr>
      </p:pic>
      <p:pic>
        <p:nvPicPr>
          <p:cNvPr id="7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3923928" y="476672"/>
            <a:ext cx="792087" cy="1183339"/>
          </a:xfrm>
          <a:prstGeom prst="rect">
            <a:avLst/>
          </a:prstGeom>
          <a:noFill/>
        </p:spPr>
      </p:pic>
      <p:pic>
        <p:nvPicPr>
          <p:cNvPr id="8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3203848" y="188640"/>
            <a:ext cx="792087" cy="1183339"/>
          </a:xfrm>
          <a:prstGeom prst="rect">
            <a:avLst/>
          </a:prstGeom>
          <a:noFill/>
        </p:spPr>
      </p:pic>
      <p:pic>
        <p:nvPicPr>
          <p:cNvPr id="9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5436096" y="548680"/>
            <a:ext cx="792087" cy="1183339"/>
          </a:xfrm>
          <a:prstGeom prst="rect">
            <a:avLst/>
          </a:prstGeom>
          <a:noFill/>
        </p:spPr>
      </p:pic>
      <p:pic>
        <p:nvPicPr>
          <p:cNvPr id="10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4716016" y="188640"/>
            <a:ext cx="792087" cy="1183339"/>
          </a:xfrm>
          <a:prstGeom prst="rect">
            <a:avLst/>
          </a:prstGeom>
          <a:noFill/>
        </p:spPr>
      </p:pic>
      <p:pic>
        <p:nvPicPr>
          <p:cNvPr id="11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7236296" y="404664"/>
            <a:ext cx="792087" cy="1183339"/>
          </a:xfrm>
          <a:prstGeom prst="rect">
            <a:avLst/>
          </a:prstGeom>
          <a:noFill/>
        </p:spPr>
      </p:pic>
      <p:pic>
        <p:nvPicPr>
          <p:cNvPr id="12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1691680" y="1628800"/>
            <a:ext cx="792087" cy="1183339"/>
          </a:xfrm>
          <a:prstGeom prst="rect">
            <a:avLst/>
          </a:prstGeom>
          <a:noFill/>
        </p:spPr>
      </p:pic>
      <p:pic>
        <p:nvPicPr>
          <p:cNvPr id="13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2483768" y="1556792"/>
            <a:ext cx="792087" cy="1183339"/>
          </a:xfrm>
          <a:prstGeom prst="rect">
            <a:avLst/>
          </a:prstGeom>
          <a:noFill/>
        </p:spPr>
      </p:pic>
      <p:pic>
        <p:nvPicPr>
          <p:cNvPr id="14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3203848" y="1844824"/>
            <a:ext cx="792087" cy="1183339"/>
          </a:xfrm>
          <a:prstGeom prst="rect">
            <a:avLst/>
          </a:prstGeom>
          <a:noFill/>
        </p:spPr>
      </p:pic>
      <p:pic>
        <p:nvPicPr>
          <p:cNvPr id="15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4067944" y="1772816"/>
            <a:ext cx="792087" cy="1183339"/>
          </a:xfrm>
          <a:prstGeom prst="rect">
            <a:avLst/>
          </a:prstGeom>
          <a:noFill/>
        </p:spPr>
      </p:pic>
      <p:pic>
        <p:nvPicPr>
          <p:cNvPr id="16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4860032" y="1916832"/>
            <a:ext cx="792087" cy="1183339"/>
          </a:xfrm>
          <a:prstGeom prst="rect">
            <a:avLst/>
          </a:prstGeom>
          <a:noFill/>
        </p:spPr>
      </p:pic>
      <p:pic>
        <p:nvPicPr>
          <p:cNvPr id="17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5868144" y="1628800"/>
            <a:ext cx="792087" cy="1183339"/>
          </a:xfrm>
          <a:prstGeom prst="rect">
            <a:avLst/>
          </a:prstGeom>
          <a:noFill/>
        </p:spPr>
      </p:pic>
      <p:pic>
        <p:nvPicPr>
          <p:cNvPr id="18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6804248" y="1772816"/>
            <a:ext cx="792087" cy="1183339"/>
          </a:xfrm>
          <a:prstGeom prst="rect">
            <a:avLst/>
          </a:prstGeom>
          <a:noFill/>
        </p:spPr>
      </p:pic>
      <p:pic>
        <p:nvPicPr>
          <p:cNvPr id="19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899592" y="1556792"/>
            <a:ext cx="792087" cy="1183339"/>
          </a:xfrm>
          <a:prstGeom prst="rect">
            <a:avLst/>
          </a:prstGeom>
          <a:noFill/>
        </p:spPr>
      </p:pic>
      <p:pic>
        <p:nvPicPr>
          <p:cNvPr id="20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0" y="1628800"/>
            <a:ext cx="792087" cy="1183339"/>
          </a:xfrm>
          <a:prstGeom prst="rect">
            <a:avLst/>
          </a:prstGeom>
          <a:noFill/>
        </p:spPr>
      </p:pic>
      <p:pic>
        <p:nvPicPr>
          <p:cNvPr id="21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0" y="2996952"/>
            <a:ext cx="792087" cy="1183339"/>
          </a:xfrm>
          <a:prstGeom prst="rect">
            <a:avLst/>
          </a:prstGeom>
          <a:noFill/>
        </p:spPr>
      </p:pic>
      <p:pic>
        <p:nvPicPr>
          <p:cNvPr id="22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899592" y="2996952"/>
            <a:ext cx="792087" cy="1183339"/>
          </a:xfrm>
          <a:prstGeom prst="rect">
            <a:avLst/>
          </a:prstGeom>
          <a:noFill/>
        </p:spPr>
      </p:pic>
      <p:pic>
        <p:nvPicPr>
          <p:cNvPr id="23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6300192" y="3068960"/>
            <a:ext cx="792087" cy="1183339"/>
          </a:xfrm>
          <a:prstGeom prst="rect">
            <a:avLst/>
          </a:prstGeom>
          <a:noFill/>
        </p:spPr>
      </p:pic>
      <p:pic>
        <p:nvPicPr>
          <p:cNvPr id="24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1691680" y="2852936"/>
            <a:ext cx="792087" cy="1183339"/>
          </a:xfrm>
          <a:prstGeom prst="rect">
            <a:avLst/>
          </a:prstGeom>
          <a:noFill/>
        </p:spPr>
      </p:pic>
      <p:pic>
        <p:nvPicPr>
          <p:cNvPr id="25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2411760" y="3068960"/>
            <a:ext cx="792087" cy="1183339"/>
          </a:xfrm>
          <a:prstGeom prst="rect">
            <a:avLst/>
          </a:prstGeom>
          <a:noFill/>
        </p:spPr>
      </p:pic>
      <p:pic>
        <p:nvPicPr>
          <p:cNvPr id="26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3995936" y="3140968"/>
            <a:ext cx="792087" cy="1183339"/>
          </a:xfrm>
          <a:prstGeom prst="rect">
            <a:avLst/>
          </a:prstGeom>
          <a:noFill/>
        </p:spPr>
      </p:pic>
      <p:pic>
        <p:nvPicPr>
          <p:cNvPr id="27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3275856" y="2996952"/>
            <a:ext cx="792087" cy="1183339"/>
          </a:xfrm>
          <a:prstGeom prst="rect">
            <a:avLst/>
          </a:prstGeom>
          <a:noFill/>
        </p:spPr>
      </p:pic>
      <p:pic>
        <p:nvPicPr>
          <p:cNvPr id="28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5508104" y="2996952"/>
            <a:ext cx="792087" cy="1183339"/>
          </a:xfrm>
          <a:prstGeom prst="rect">
            <a:avLst/>
          </a:prstGeom>
          <a:noFill/>
        </p:spPr>
      </p:pic>
      <p:pic>
        <p:nvPicPr>
          <p:cNvPr id="29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4788024" y="3068960"/>
            <a:ext cx="792087" cy="1183339"/>
          </a:xfrm>
          <a:prstGeom prst="rect">
            <a:avLst/>
          </a:prstGeom>
          <a:noFill/>
        </p:spPr>
      </p:pic>
      <p:pic>
        <p:nvPicPr>
          <p:cNvPr id="30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7596336" y="1700808"/>
            <a:ext cx="792087" cy="1183339"/>
          </a:xfrm>
          <a:prstGeom prst="rect">
            <a:avLst/>
          </a:prstGeom>
          <a:noFill/>
        </p:spPr>
      </p:pic>
      <p:pic>
        <p:nvPicPr>
          <p:cNvPr id="31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827584" y="4149080"/>
            <a:ext cx="792087" cy="1183339"/>
          </a:xfrm>
          <a:prstGeom prst="rect">
            <a:avLst/>
          </a:prstGeom>
          <a:noFill/>
        </p:spPr>
      </p:pic>
      <p:pic>
        <p:nvPicPr>
          <p:cNvPr id="32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1691680" y="4221088"/>
            <a:ext cx="792087" cy="1183339"/>
          </a:xfrm>
          <a:prstGeom prst="rect">
            <a:avLst/>
          </a:prstGeom>
          <a:noFill/>
        </p:spPr>
      </p:pic>
      <p:pic>
        <p:nvPicPr>
          <p:cNvPr id="33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2483768" y="4293096"/>
            <a:ext cx="792087" cy="1183339"/>
          </a:xfrm>
          <a:prstGeom prst="rect">
            <a:avLst/>
          </a:prstGeom>
          <a:noFill/>
        </p:spPr>
      </p:pic>
      <p:pic>
        <p:nvPicPr>
          <p:cNvPr id="34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3275856" y="4365104"/>
            <a:ext cx="792087" cy="1183339"/>
          </a:xfrm>
          <a:prstGeom prst="rect">
            <a:avLst/>
          </a:prstGeom>
          <a:noFill/>
        </p:spPr>
      </p:pic>
      <p:pic>
        <p:nvPicPr>
          <p:cNvPr id="37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7092280" y="3068960"/>
            <a:ext cx="792087" cy="1183339"/>
          </a:xfrm>
          <a:prstGeom prst="rect">
            <a:avLst/>
          </a:prstGeom>
          <a:noFill/>
        </p:spPr>
      </p:pic>
      <p:pic>
        <p:nvPicPr>
          <p:cNvPr id="38" name="Picture 3" descr="Plnicí pero"/>
          <p:cNvPicPr>
            <a:picLocks noChangeAspect="1" noChangeArrowheads="1"/>
          </p:cNvPicPr>
          <p:nvPr/>
        </p:nvPicPr>
        <p:blipFill>
          <a:blip r:embed="rId2" cstate="print"/>
          <a:srcRect l="19687" r="13376"/>
          <a:stretch>
            <a:fillRect/>
          </a:stretch>
        </p:blipFill>
        <p:spPr bwMode="auto">
          <a:xfrm>
            <a:off x="0" y="4149080"/>
            <a:ext cx="792087" cy="1183339"/>
          </a:xfrm>
          <a:prstGeom prst="rect">
            <a:avLst/>
          </a:prstGeom>
          <a:noFill/>
        </p:spPr>
      </p:pic>
      <p:sp>
        <p:nvSpPr>
          <p:cNvPr id="39" name="Obdélník 38"/>
          <p:cNvSpPr/>
          <p:nvPr/>
        </p:nvSpPr>
        <p:spPr>
          <a:xfrm>
            <a:off x="4860032" y="4797152"/>
            <a:ext cx="1800200" cy="504056"/>
          </a:xfrm>
          <a:prstGeom prst="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jednotky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860032" y="5733256"/>
            <a:ext cx="1800200" cy="504056"/>
          </a:xfrm>
          <a:prstGeom prst="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desítky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804248" y="4725144"/>
            <a:ext cx="648072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804248" y="5661248"/>
            <a:ext cx="648072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124744"/>
            <a:ext cx="792088" cy="864096"/>
          </a:xfrm>
          <a:prstGeom prst="rect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56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260648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Znázornění desítek a jednotek: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1988840"/>
            <a:ext cx="792088" cy="792088"/>
          </a:xfrm>
          <a:prstGeom prst="rect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39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780928"/>
            <a:ext cx="792088" cy="864096"/>
          </a:xfrm>
          <a:prstGeom prst="rect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71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5445224"/>
            <a:ext cx="792088" cy="864096"/>
          </a:xfrm>
          <a:prstGeom prst="rect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24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5536" y="4509120"/>
            <a:ext cx="792088" cy="936104"/>
          </a:xfrm>
          <a:prstGeom prst="rect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48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3645024"/>
            <a:ext cx="792088" cy="864096"/>
          </a:xfrm>
          <a:prstGeom prst="rect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15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187624" y="1124744"/>
            <a:ext cx="6984776" cy="864096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187624" y="5445224"/>
            <a:ext cx="6984776" cy="86409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187624" y="2780928"/>
            <a:ext cx="6984776" cy="864096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187624" y="3645024"/>
            <a:ext cx="6984776" cy="86409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187624" y="4509120"/>
            <a:ext cx="6984776" cy="936104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187624" y="1988840"/>
            <a:ext cx="6984776" cy="792088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259632" y="1196752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10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2051720" y="1196752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10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843808" y="1196752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10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3635896" y="1196752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10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4427984" y="1196752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10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5292080" y="1268760"/>
            <a:ext cx="288032" cy="28803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5580112" y="1556792"/>
            <a:ext cx="288032" cy="28803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5940152" y="1340768"/>
            <a:ext cx="288032" cy="28803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6300192" y="1556792"/>
            <a:ext cx="288032" cy="28803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6660232" y="1268760"/>
            <a:ext cx="288032" cy="28803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6876256" y="1628800"/>
            <a:ext cx="288032" cy="28803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2051720" y="2060848"/>
            <a:ext cx="720080" cy="64807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10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1259632" y="2060848"/>
            <a:ext cx="720080" cy="64807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10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1259632" y="2924944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10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2843808" y="2060848"/>
            <a:ext cx="720080" cy="64807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10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2051720" y="2924944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10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1331640" y="3717032"/>
            <a:ext cx="720080" cy="64807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10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3635896" y="4653136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10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2843808" y="4653136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10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2051720" y="4653136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10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35" name="Elipsa 34"/>
          <p:cNvSpPr/>
          <p:nvPr/>
        </p:nvSpPr>
        <p:spPr>
          <a:xfrm>
            <a:off x="2051720" y="5517232"/>
            <a:ext cx="720080" cy="64807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10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36" name="Elipsa 35"/>
          <p:cNvSpPr/>
          <p:nvPr/>
        </p:nvSpPr>
        <p:spPr>
          <a:xfrm>
            <a:off x="1259632" y="5517232"/>
            <a:ext cx="720080" cy="64807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10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37" name="Elipsa 36"/>
          <p:cNvSpPr/>
          <p:nvPr/>
        </p:nvSpPr>
        <p:spPr>
          <a:xfrm>
            <a:off x="1259632" y="4653136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10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38" name="Elipsa 37"/>
          <p:cNvSpPr/>
          <p:nvPr/>
        </p:nvSpPr>
        <p:spPr>
          <a:xfrm>
            <a:off x="5220072" y="2924944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10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39" name="Elipsa 38"/>
          <p:cNvSpPr/>
          <p:nvPr/>
        </p:nvSpPr>
        <p:spPr>
          <a:xfrm>
            <a:off x="4427984" y="2924944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10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40" name="Elipsa 39"/>
          <p:cNvSpPr/>
          <p:nvPr/>
        </p:nvSpPr>
        <p:spPr>
          <a:xfrm>
            <a:off x="3635896" y="2924944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10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41" name="Elipsa 40"/>
          <p:cNvSpPr/>
          <p:nvPr/>
        </p:nvSpPr>
        <p:spPr>
          <a:xfrm>
            <a:off x="2843808" y="2924944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10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44" name="Elipsa 43"/>
          <p:cNvSpPr/>
          <p:nvPr/>
        </p:nvSpPr>
        <p:spPr>
          <a:xfrm>
            <a:off x="6084168" y="2924944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10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45" name="Elipsa 44"/>
          <p:cNvSpPr/>
          <p:nvPr/>
        </p:nvSpPr>
        <p:spPr>
          <a:xfrm>
            <a:off x="3707904" y="2132856"/>
            <a:ext cx="288032" cy="28803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5724128" y="2420888"/>
            <a:ext cx="288032" cy="28803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5508104" y="2060848"/>
            <a:ext cx="288032" cy="28803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5292080" y="2348880"/>
            <a:ext cx="288032" cy="28803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5004048" y="2132856"/>
            <a:ext cx="288032" cy="28803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4644008" y="2348880"/>
            <a:ext cx="288032" cy="28803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4283968" y="2060848"/>
            <a:ext cx="288032" cy="28803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3995936" y="2348880"/>
            <a:ext cx="288032" cy="28803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6084168" y="2132856"/>
            <a:ext cx="288032" cy="28803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6876256" y="3140968"/>
            <a:ext cx="288032" cy="28803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2123728" y="3789040"/>
            <a:ext cx="288032" cy="28803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5508104" y="4581128"/>
            <a:ext cx="288032" cy="28803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4572000" y="4941168"/>
            <a:ext cx="288032" cy="28803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4932040" y="4653136"/>
            <a:ext cx="288032" cy="28803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5148064" y="4941168"/>
            <a:ext cx="288032" cy="28803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Elipsa 59"/>
          <p:cNvSpPr/>
          <p:nvPr/>
        </p:nvSpPr>
        <p:spPr>
          <a:xfrm>
            <a:off x="4355976" y="4581128"/>
            <a:ext cx="288032" cy="28803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Elipsa 60"/>
          <p:cNvSpPr/>
          <p:nvPr/>
        </p:nvSpPr>
        <p:spPr>
          <a:xfrm>
            <a:off x="4067944" y="5949280"/>
            <a:ext cx="288032" cy="28803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Elipsa 61"/>
          <p:cNvSpPr/>
          <p:nvPr/>
        </p:nvSpPr>
        <p:spPr>
          <a:xfrm>
            <a:off x="3707904" y="5589240"/>
            <a:ext cx="288032" cy="28803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3347864" y="5805264"/>
            <a:ext cx="288032" cy="28803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Elipsa 63"/>
          <p:cNvSpPr/>
          <p:nvPr/>
        </p:nvSpPr>
        <p:spPr>
          <a:xfrm>
            <a:off x="2915816" y="5589240"/>
            <a:ext cx="288032" cy="28803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2771800" y="3789040"/>
            <a:ext cx="288032" cy="28803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2411760" y="4077072"/>
            <a:ext cx="288032" cy="28803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Elipsa 66"/>
          <p:cNvSpPr/>
          <p:nvPr/>
        </p:nvSpPr>
        <p:spPr>
          <a:xfrm>
            <a:off x="6156176" y="5013176"/>
            <a:ext cx="288032" cy="28803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Elipsa 67"/>
          <p:cNvSpPr/>
          <p:nvPr/>
        </p:nvSpPr>
        <p:spPr>
          <a:xfrm>
            <a:off x="5940152" y="4653136"/>
            <a:ext cx="288032" cy="28803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Elipsa 68"/>
          <p:cNvSpPr/>
          <p:nvPr/>
        </p:nvSpPr>
        <p:spPr>
          <a:xfrm>
            <a:off x="5652120" y="4941168"/>
            <a:ext cx="288032" cy="28803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Elipsa 69"/>
          <p:cNvSpPr/>
          <p:nvPr/>
        </p:nvSpPr>
        <p:spPr>
          <a:xfrm>
            <a:off x="3131840" y="4077072"/>
            <a:ext cx="288032" cy="28803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3491880" y="3789040"/>
            <a:ext cx="288032" cy="28803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1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9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5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3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3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5" fill="hold">
                      <p:stCondLst>
                        <p:cond delay="indefinite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1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2" fill="hold">
                      <p:stCondLst>
                        <p:cond delay="indefinite"/>
                      </p:stCondLst>
                      <p:childTnLst>
                        <p:par>
                          <p:cTn id="273" fill="hold">
                            <p:stCondLst>
                              <p:cond delay="0"/>
                            </p:stCondLst>
                            <p:childTnLst>
                              <p:par>
                                <p:cTn id="27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8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5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6" fill="hold">
                      <p:stCondLst>
                        <p:cond delay="indefinite"/>
                      </p:stCondLst>
                      <p:childTnLst>
                        <p:par>
                          <p:cTn id="287" fill="hold">
                            <p:stCondLst>
                              <p:cond delay="0"/>
                            </p:stCondLst>
                            <p:childTnLst>
                              <p:par>
                                <p:cTn id="28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0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2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3" fill="hold">
                      <p:stCondLst>
                        <p:cond delay="indefinite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7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9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0" fill="hold">
                      <p:stCondLst>
                        <p:cond delay="indefinite"/>
                      </p:stCondLst>
                      <p:childTnLst>
                        <p:par>
                          <p:cTn id="301" fill="hold">
                            <p:stCondLst>
                              <p:cond delay="0"/>
                            </p:stCondLst>
                            <p:childTnLst>
                              <p:par>
                                <p:cTn id="30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4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6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7" fill="hold">
                      <p:stCondLst>
                        <p:cond delay="indefinite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1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3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4" fill="hold">
                      <p:stCondLst>
                        <p:cond delay="indefinite"/>
                      </p:stCondLst>
                      <p:childTnLst>
                        <p:par>
                          <p:cTn id="315" fill="hold">
                            <p:stCondLst>
                              <p:cond delay="0"/>
                            </p:stCondLst>
                            <p:childTnLst>
                              <p:par>
                                <p:cTn id="3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8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0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>
                      <p:stCondLst>
                        <p:cond delay="indefinite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6" fill="hold">
                      <p:stCondLst>
                        <p:cond delay="indefinite"/>
                      </p:stCondLst>
                      <p:childTnLst>
                        <p:par>
                          <p:cTn id="327" fill="hold">
                            <p:stCondLst>
                              <p:cond delay="0"/>
                            </p:stCondLst>
                            <p:childTnLst>
                              <p:par>
                                <p:cTn id="3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1" fill="hold">
                      <p:stCondLst>
                        <p:cond delay="indefinite"/>
                      </p:stCondLst>
                      <p:childTnLst>
                        <p:par>
                          <p:cTn id="332" fill="hold">
                            <p:stCondLst>
                              <p:cond delay="0"/>
                            </p:stCondLst>
                            <p:childTnLst>
                              <p:par>
                                <p:cTn id="33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5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6" fill="hold">
                      <p:stCondLst>
                        <p:cond delay="indefinite"/>
                      </p:stCondLst>
                      <p:childTnLst>
                        <p:par>
                          <p:cTn id="337" fill="hold">
                            <p:stCondLst>
                              <p:cond delay="0"/>
                            </p:stCondLst>
                            <p:childTnLst>
                              <p:par>
                                <p:cTn id="3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0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1" fill="hold">
                      <p:stCondLst>
                        <p:cond delay="indefinite"/>
                      </p:stCondLst>
                      <p:childTnLst>
                        <p:par>
                          <p:cTn id="342" fill="hold">
                            <p:stCondLst>
                              <p:cond delay="0"/>
                            </p:stCondLst>
                            <p:childTnLst>
                              <p:par>
                                <p:cTn id="34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5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6" fill="hold">
                      <p:stCondLst>
                        <p:cond delay="indefinite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0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332656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Podtrhni řád jednotek - </a:t>
            </a:r>
            <a:r>
              <a:rPr lang="cs-CZ" sz="2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modře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řád desítek -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červeně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83568" y="1628800"/>
            <a:ext cx="1152128" cy="79208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72</a:t>
            </a:r>
            <a:endParaRPr lang="cs-CZ" sz="44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339752" y="3356992"/>
            <a:ext cx="1152128" cy="79208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endParaRPr lang="cs-CZ" sz="44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27584" y="4509120"/>
            <a:ext cx="1152128" cy="79208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28</a:t>
            </a:r>
            <a:endParaRPr lang="cs-CZ" sz="44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211960" y="3645024"/>
            <a:ext cx="1152128" cy="79208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94</a:t>
            </a:r>
            <a:endParaRPr lang="cs-CZ" sz="44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228184" y="3212976"/>
            <a:ext cx="1152128" cy="79208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endParaRPr lang="cs-CZ" sz="44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716016" y="1628800"/>
            <a:ext cx="1152128" cy="79208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36</a:t>
            </a:r>
            <a:endParaRPr lang="cs-CZ" sz="44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660232" y="5229200"/>
            <a:ext cx="1152128" cy="79208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83</a:t>
            </a:r>
            <a:endParaRPr lang="cs-CZ" sz="44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732240" y="1268760"/>
            <a:ext cx="1152128" cy="79208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44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699792" y="1916832"/>
            <a:ext cx="1152128" cy="79208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44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347864" y="5373216"/>
            <a:ext cx="1152128" cy="79208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47</a:t>
            </a:r>
            <a:endParaRPr lang="cs-CZ" sz="44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DUM: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druhý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oblast: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 a její aplikace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obor: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Tematický okruh: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Čísla a početní operace</a:t>
            </a:r>
          </a:p>
          <a:p>
            <a:pPr>
              <a:buFont typeface="Arial" pitchFamily="34" charset="0"/>
              <a:buChar char="•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Téma: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Řády – desítky a jednotky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matematika ve druhém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Je 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548680"/>
            <a:ext cx="7149480" cy="1143000"/>
          </a:xfrm>
        </p:spPr>
        <p:txBody>
          <a:bodyPr/>
          <a:lstStyle/>
          <a:p>
            <a:r>
              <a:rPr lang="cs-CZ" dirty="0" smtClean="0"/>
              <a:t>Použitelné zdroje 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988840"/>
            <a:ext cx="6624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192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Řády - desítky a jednotky</vt:lpstr>
      <vt:lpstr>JEDNOTKY A DESÍTKY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Použitelné zdroje 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User</cp:lastModifiedBy>
  <cp:revision>19</cp:revision>
  <dcterms:created xsi:type="dcterms:W3CDTF">2012-01-30T15:51:38Z</dcterms:created>
  <dcterms:modified xsi:type="dcterms:W3CDTF">2012-06-18T14:01:18Z</dcterms:modified>
</cp:coreProperties>
</file>