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1DA20-E947-4B39-9A2A-F8864527A6EB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8E307-61CF-4916-9CF7-662A5AC02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atin typeface="Times New Roman" pitchFamily="18" charset="0"/>
                <a:cs typeface="Times New Roman" pitchFamily="18" charset="0"/>
              </a:rPr>
              <a:t>Odčítání do 20 s přechodem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5300" dirty="0" smtClean="0">
                <a:latin typeface="Times New Roman" pitchFamily="18" charset="0"/>
                <a:cs typeface="Times New Roman" pitchFamily="18" charset="0"/>
              </a:rPr>
              <a:t>Radka  Smetanová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VY_32_INOVACE_odcitanido20sprechodem_14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509120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941168"/>
            <a:ext cx="7488832" cy="144895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ODČÍTÁNÍ DO 20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58326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S PŘECHODEM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356992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0  1  2  3  4  5  6  7  8  9  10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941168"/>
            <a:ext cx="88924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11  12  13  14  15  16  17  18  19  20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EFF"/>
              </a:clrFrom>
              <a:clrTo>
                <a:srgbClr val="FFFE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476672"/>
            <a:ext cx="2736304" cy="2304257"/>
          </a:xfrm>
          <a:prstGeom prst="rect">
            <a:avLst/>
          </a:prstGeom>
          <a:noFill/>
        </p:spPr>
      </p:pic>
      <p:sp>
        <p:nvSpPr>
          <p:cNvPr id="3" name="Elipsa 2"/>
          <p:cNvSpPr/>
          <p:nvPr/>
        </p:nvSpPr>
        <p:spPr>
          <a:xfrm>
            <a:off x="971600" y="112474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436096" y="476672"/>
            <a:ext cx="2736304" cy="2304257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156176" y="112474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796136" y="3717032"/>
            <a:ext cx="2736304" cy="2304257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6516216" y="436510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7544" y="3933056"/>
            <a:ext cx="2736304" cy="2304257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1187624" y="4581128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 rot="19217646">
            <a:off x="3505080" y="2362080"/>
            <a:ext cx="1828800" cy="1828801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 rot="21095566">
            <a:off x="3997682" y="3212133"/>
            <a:ext cx="827368" cy="541025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13407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14 - 7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141277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12 - 3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486916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17 - 8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472514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11 - 5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2987824" y="6093296"/>
            <a:ext cx="59875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Doletí motýl na správnou květinu 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2.96296E-6 C -0.00034 -0.00185 -0.00208 -0.01273 -0.00312 -0.01505 C -0.01076 -0.03357 -0.00781 -0.0213 -0.01284 -0.03658 C -0.01666 -0.04861 -0.02013 -0.06204 -0.02569 -0.07292 C -0.02517 -0.08519 -0.02586 -0.09745 -0.02413 -0.10949 C -0.0236 -0.1125 -0.02065 -0.11366 -0.01926 -0.11597 C -0.01024 -0.13056 0.00695 -0.13773 0.02101 -0.1419 C 0.05053 -0.14028 0.07466 -0.13704 0.10331 -0.13102 C 0.12188 -0.12708 0.14098 -0.12963 0.15973 -0.12894 C 0.18143 -0.125 0.1941 -0.12176 0.22101 -0.12894 C 0.22709 -0.13056 0.22796 -0.14259 0.2323 -0.14838 C 0.23212 -0.16088 0.23855 -0.22245 0.22587 -0.24722 C 0.2198 -0.2713 0.21042 -0.29144 0.19688 -0.30949 C 0.19428 -0.32037 0.18785 -0.32408 0.18074 -0.32894 C 0.17397 -0.34097 0.16268 -0.34792 0.15331 -0.35695 C 0.15105 -0.35903 0.14931 -0.36181 0.14688 -0.36343 C 0.14376 -0.36551 0.13716 -0.36759 0.13716 -0.36759 C 0.12414 -0.3794 0.11094 -0.39259 0.09688 -0.40208 C 0.08716 -0.40857 0.07483 -0.41134 0.06459 -0.41713 C 0.05539 -0.42222 0.04706 -0.42801 0.03716 -0.43009 C 0.00626 -0.43658 -0.02517 -0.43333 -0.05642 -0.43426 C -0.07152 -0.4375 -0.08541 -0.44028 -0.09999 -0.44514 C -0.14999 -0.44445 -0.19999 -0.44421 -0.24999 -0.44283 C -0.2684 -0.44236 -0.26527 -0.44306 -0.27569 -0.43866 C -0.27777 -0.43658 -0.27985 -0.43403 -0.28211 -0.43218 C -0.28367 -0.43102 -0.28558 -0.43148 -0.28697 -0.43009 C -0.28853 -0.42847 -0.28888 -0.42546 -0.29027 -0.42361 C -0.29166 -0.42176 -0.29357 -0.4206 -0.29513 -0.41921 C -0.29617 -0.41713 -0.29687 -0.41458 -0.29826 -0.41273 C -0.29965 -0.41088 -0.30225 -0.41088 -0.30312 -0.40857 C -0.3052 -0.40324 -0.30538 -0.39699 -0.30642 -0.3912 C -0.30694 -0.38843 -0.30798 -0.38264 -0.30798 -0.38264 C -0.30902 -0.33357 -0.30607 -0.29491 -0.32413 -0.2537 C -0.32812 -0.24445 -0.32777 -0.24329 -0.33055 -0.23218 C -0.33142 -0.2287 -0.33506 -0.22824 -0.33697 -0.2257 " pathEditMode="relative" ptsTypes="ffffffffffffffffffffffffffffffffffA">
                                      <p:cBhvr>
                                        <p:cTn id="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40741E-7 C 0.00052 -0.00278 0.00174 -0.00556 0.00174 -0.00857 C 0.00174 -0.0132 -0.00173 -0.01783 -0.00312 -0.02153 C -0.00625 -0.02986 -0.00573 -0.03357 -0.01284 -0.03658 C -0.02291 -0.05695 -0.03194 -0.09028 -0.01284 -0.10764 C -0.0085 -0.1169 -0.0026 -0.12153 0.00486 -0.12477 C 0.01598 -0.13449 0.01094 -0.13171 0.01945 -0.13542 C 0.03282 -0.13496 0.09584 -0.13449 0.12257 -0.13125 C 0.13056 -0.13033 0.13872 -0.12616 0.14688 -0.12477 C 0.17726 -0.11482 0.15886 -0.12037 0.22257 -0.12269 C 0.22466 -0.12338 0.22709 -0.12338 0.229 -0.12477 C 0.24914 -0.14005 0.23334 -0.18634 0.23229 -0.21713 C 0.23195 -0.22662 0.22483 -0.2338 0.22257 -0.24306 C 0.21858 -0.25926 0.21823 -0.27639 0.21459 -0.29259 C 0.21198 -0.30394 0.19844 -0.31343 0.19202 -0.32037 C 0.18212 -0.33125 0.17292 -0.34375 0.16302 -0.35486 C 0.16129 -0.35695 0.16025 -0.36019 0.15816 -0.36134 C 0.15313 -0.36435 0.13889 -0.36713 0.13229 -0.36991 C 0.12657 -0.375 0.11945 -0.38426 0.11302 -0.38704 C 0.10677 -0.39259 0.09896 -0.39815 0.09202 -0.40209 C 0.08889 -0.40394 0.08229 -0.40648 0.08229 -0.40648 C 0.06945 -0.41806 0.05209 -0.41783 0.03716 -0.41945 C 0.00729 -0.43218 0.0007 -0.42662 -0.04514 -0.42801 C -0.05399 -0.43033 -0.0658 -0.44074 -0.07413 -0.44097 C -0.11614 -0.44236 -0.15798 -0.44236 -0.2 -0.44306 C -0.21823 -0.44236 -0.2618 -0.44537 -0.28229 -0.43658 C -0.29305 -0.42662 -0.29652 -0.41366 -0.30312 -0.4 C -0.30364 -0.375 -0.30382 -0.34977 -0.30486 -0.32477 C -0.30503 -0.32153 -0.3092 -0.30394 -0.30972 -0.30324 C -0.3158 -0.29491 -0.31319 -0.29931 -0.31771 -0.29028 C -0.31823 -0.2882 -0.31857 -0.28588 -0.31927 -0.2838 C -0.32014 -0.28148 -0.32187 -0.27986 -0.32257 -0.27755 C -0.3243 -0.2713 -0.32534 -0.24769 -0.32569 -0.24514 C -0.32656 -0.23796 -0.33073 -0.23287 -0.33229 -0.22593 C -0.33298 -0.22315 -0.33385 -0.21713 -0.33385 -0.21713 L -0.32413 -0.22153 " pathEditMode="relative" ptsTypes="ffffffffffffffffffffffffffffffffffAA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51520" y="476672"/>
            <a:ext cx="2736304" cy="2304257"/>
          </a:xfrm>
          <a:prstGeom prst="rect">
            <a:avLst/>
          </a:prstGeom>
          <a:noFill/>
        </p:spPr>
      </p:pic>
      <p:sp>
        <p:nvSpPr>
          <p:cNvPr id="3" name="Elipsa 2"/>
          <p:cNvSpPr/>
          <p:nvPr/>
        </p:nvSpPr>
        <p:spPr>
          <a:xfrm>
            <a:off x="971600" y="112474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DFF"/>
              </a:clrFrom>
              <a:clrTo>
                <a:srgbClr val="FEFDFF">
                  <a:alpha val="0"/>
                </a:srgbClr>
              </a:clrTo>
            </a:clrChange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403648" y="4005064"/>
            <a:ext cx="2736304" cy="2304257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2123728" y="4653136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3068960"/>
            <a:ext cx="2736304" cy="2304257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6516216" y="3717032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436096" y="476672"/>
            <a:ext cx="2736304" cy="2304257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6156176" y="112474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707904" y="2348880"/>
            <a:ext cx="1828800" cy="1828801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 rot="967937">
            <a:off x="4052109" y="3215730"/>
            <a:ext cx="827368" cy="541025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134076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13 - 8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49411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12 - 6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141277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14 - 6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393305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11 - 4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6.2963E-6 C 0.00451 -0.00603 0.00694 -0.00811 0.00971 -0.01505 C 0.01197 -0.02061 0.01614 -0.03242 0.01614 -0.03242 C 0.02291 -0.06922 0.01423 -0.08496 0.00485 -0.11413 C 0.00034 -0.12802 -0.00348 -0.14445 -0.00643 -0.15927 C -0.00921 -0.17316 -0.01615 -0.18427 -0.01945 -0.19792 C -0.02049 -0.20232 -0.02258 -0.21089 -0.02258 -0.21089 C -0.0231 -0.23519 -0.02327 -0.25973 -0.02431 -0.28404 C -0.02483 -0.29769 -0.03838 -0.31112 -0.04358 -0.32038 C -0.05417 -0.33936 -0.06459 -0.35302 -0.08074 -0.36343 C -0.08803 -0.37316 -0.09706 -0.37524 -0.10643 -0.38079 C -0.11963 -0.38867 -0.10192 -0.38195 -0.11772 -0.38704 C -0.13473 -0.39862 -0.15209 -0.40695 -0.17102 -0.41089 C -0.18716 -0.41019 -0.20331 -0.40996 -0.21945 -0.40857 C -0.22917 -0.40788 -0.24341 -0.39329 -0.25001 -0.38288 C -0.25122 -0.38079 -0.25227 -0.37871 -0.25331 -0.3764 C -0.25452 -0.37362 -0.25487 -0.37038 -0.25643 -0.36783 C -0.28091 -0.32755 -0.26042 -0.36714 -0.27102 -0.3463 C -0.27518 -0.32894 -0.28681 -0.31968 -0.29845 -0.31181 C -0.30261 -0.30302 -0.30539 -0.3014 -0.31303 -0.29908 C -0.31893 -0.29075 -0.32553 -0.2845 -0.33074 -0.27524 C -0.33699 -0.26413 -0.33768 -0.25279 -0.34202 -0.24098 C -0.3448 -0.2338 -0.3474 -0.22686 -0.35001 -0.21945 C -0.3514 -0.20371 -0.35365 -0.18982 -0.35643 -0.17431 C -0.35973 -0.13751 -0.36147 -0.09792 -0.37431 -0.06459 C -0.38404 -0.03913 -0.37015 -0.06158 -0.38386 -0.04515 C -0.38733 -0.04121 -0.39029 -0.03658 -0.39358 -0.03242 C -0.39515 -0.03033 -0.39845 -0.02593 -0.39845 -0.02593 C -0.40053 -0.0176 -0.40504 -0.01413 -0.40817 -0.00649 C -0.41407 0.00763 -0.41754 0.02546 -0.42431 0.03865 C -0.42727 0.06735 -0.42692 0.05717 -0.42431 0.10323 C -0.42362 0.11573 -0.41667 0.12661 -0.41303 0.13749 C -0.40608 0.15809 -0.39706 0.1736 -0.38716 0.19143 C -0.38091 0.20254 -0.37796 0.21296 -0.36945 0.22152 C -0.3606 0.24999 -0.37171 0.21944 -0.36129 0.23657 C -0.35973 0.23911 -0.35973 0.24258 -0.35817 0.24513 C -0.35695 0.24721 -0.35487 0.24791 -0.35331 0.2493 C -0.34532 0.25694 -0.33977 0.26481 -0.33074 0.26874 C -0.29845 0.29791 -0.25417 0.27823 -0.21772 0.26666 C -0.15348 0.26805 -0.1481 0.26018 -0.10817 0.27731 C -0.09115 0.29397 -0.11459 0.27314 -0.09029 0.28587 C -0.0849 0.28865 -0.06442 0.30833 -0.05973 0.31388 C -0.05626 0.31782 -0.05331 0.32245 -0.05001 0.32684 C -0.04723 0.33055 -0.04358 0.33981 -0.04358 0.33981 C -0.0415 0.34837 -0.03942 0.35184 -0.03386 0.35694 C -0.03334 0.35971 -0.03404 0.36365 -0.0323 0.3655 C -0.03022 0.36782 -0.02692 0.3662 -0.02431 0.36758 C -0.0224 0.36851 -0.02119 0.37083 -0.01945 0.37198 C -0.01789 0.37291 -0.00921 0.37592 -0.00817 0.37638 C 0.0026 0.37569 0.01353 0.37684 0.02412 0.37407 C 0.02794 0.37314 0.03055 0.36828 0.03385 0.3655 C 0.03662 0.36296 0.04027 0.36272 0.04357 0.36133 C 0.05034 0.35833 0.05746 0.35717 0.0644 0.35485 C 0.06666 0.35416 0.071 0.35254 0.071 0.35254 C 0.0927 0.33333 0.11874 0.32939 0.14357 0.32245 C 0.17655 0.32546 0.19808 0.32291 0.22569 0.34189 C 0.2526 0.3412 0.27951 0.34189 0.30642 0.33981 C 0.30833 0.33958 0.30954 0.33657 0.31128 0.33541 C 0.3144 0.33356 0.321 0.33124 0.321 0.33124 C 0.32621 0.32383 0.33159 0.31944 0.33871 0.31596 C 0.35138 0.29907 0.34704 0.30671 0.35312 0.29467 C 0.3526 0.27314 0.35242 0.25161 0.35155 0.23008 C 0.35069 0.21133 0.34478 0.19652 0.33871 0.18055 C 0.33437 0.16897 0.33176 0.15532 0.32742 0.14397 C 0.31944 0.12314 0.33003 0.1486 0.3177 0.12684 C 0.31197 0.11666 0.3085 0.10601 0.30155 0.09675 C 0.30103 0.09467 0.30069 0.09235 0.29999 0.09027 C 0.29912 0.08796 0.29739 0.0861 0.29669 0.08379 C 0.29374 0.07476 0.29652 0.07661 0.29357 0.06874 C 0.29166 0.06365 0.28888 0.05879 0.28697 0.0537 C 0.28645 0.05022 0.28628 0.04652 0.28541 0.04305 C 0.28471 0.04004 0.28298 0.03749 0.28228 0.03425 C 0.27864 0.0162 0.2776 -0.00487 0.27569 -0.02362 C 0.27638 -0.04237 0.27464 -0.06181 0.27898 -0.07964 C 0.28072 -0.08704 0.28333 -0.09399 0.28541 -0.10117 C 0.28645 -0.10464 0.28871 -0.11181 0.28871 -0.11181 C 0.28801 -0.13913 0.29235 -0.16783 0.28541 -0.19353 C 0.28194 -0.20626 0.27621 -0.21853 0.271 -0.2301 C 0.26805 -0.23681 0.26319 -0.24214 0.26128 -0.24954 C 0.25676 -0.26714 0.25642 -0.27408 0.25642 -0.29468 " pathEditMode="relative" ptsTypes="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22222E-6 C 0.00191 -0.00139 0.00434 -0.00278 0.00642 -0.0044 C 0.00972 -0.00717 0.01614 -0.01296 0.01614 -0.01296 C 0.01649 -0.01505 0.01701 -0.01736 0.01753 -0.01944 C 0.01858 -0.02176 0.02014 -0.02338 0.02101 -0.02592 C 0.02205 -0.0294 0.0217 -0.0331 0.02257 -0.03657 C 0.02344 -0.04097 0.02587 -0.04954 0.02587 -0.04954 C 0.02899 -0.0838 0.02847 -0.0713 0.02587 -0.12708 C 0.02587 -0.12731 0.02292 -0.14097 0.02257 -0.14213 C 0.01441 -0.15833 0.02066 -0.13889 0.01458 -0.15486 C 0.01198 -0.16157 0.01111 -0.16782 0.00816 -0.1743 C 0.00555 -0.18981 0.0033 -0.20579 0.00156 -0.22153 C 0.00104 -0.22523 0.00035 -0.24167 -0.00156 -0.24745 C -0.00382 -0.25463 -0.00799 -0.2625 -0.01129 -0.26898 C -0.01372 -0.27824 -0.01441 -0.2831 -0.01927 -0.29259 C -0.02153 -0.29699 -0.02587 -0.30555 -0.02587 -0.30555 C -0.02778 -0.31342 -0.03038 -0.32014 -0.03386 -0.32708 C -0.03854 -0.34606 -0.05017 -0.35787 -0.06129 -0.36991 C -0.06927 -0.3787 -0.07708 -0.38704 -0.08715 -0.39143 C -0.09722 -0.40092 -0.11233 -0.40278 -0.12413 -0.40648 C -0.12951 -0.4081 -0.13351 -0.41273 -0.13872 -0.41505 C -0.1441 -0.41991 -0.14254 -0.41944 -0.14844 -0.42153 C -0.15295 -0.42315 -0.16146 -0.42592 -0.16146 -0.42592 C -0.18663 -0.42454 -0.19948 -0.42199 -0.22257 -0.41944 C -0.23195 -0.41088 -0.23785 -0.39884 -0.24514 -0.38727 C -0.25451 -0.37245 -0.2632 -0.35694 -0.27257 -0.34213 C -0.28507 -0.32268 -0.29636 -0.30231 -0.31615 -0.29676 C -0.32136 -0.29213 -0.32552 -0.28657 -0.33056 -0.28171 C -0.33368 -0.27569 -0.3349 -0.27407 -0.33715 -0.26667 C -0.33837 -0.2625 -0.34028 -0.25393 -0.34028 -0.25393 C -0.3408 -0.22176 -0.3408 -0.18935 -0.34184 -0.15717 C -0.34288 -0.12477 -0.35833 -0.08981 -0.37257 -0.06458 C -0.37743 -0.04467 -0.36962 -0.07384 -0.37899 -0.05162 C -0.38004 -0.04907 -0.37969 -0.04583 -0.38056 -0.04305 C -0.38611 -0.02569 -0.39653 -0.00903 -0.40642 0.00417 C -0.41042 0.03148 -0.40504 0.00208 -0.41129 0.02153 C -0.41354 0.02847 -0.41476 0.03796 -0.41615 0.04514 C -0.41563 0.08519 -0.41597 0.12546 -0.41441 0.16551 C -0.41406 0.17477 -0.4066 0.18634 -0.4 0.18912 C -0.39236 0.19931 -0.38438 0.20833 -0.37413 0.21273 C -0.36146 0.22963 -0.37778 0.20926 -0.36285 0.22361 C -0.35729 0.22894 -0.35313 0.23658 -0.3467 0.24074 C -0.31042 0.26482 -0.27604 0.25671 -0.23386 0.25787 C -0.22847 0.25949 -0.22292 0.25972 -0.21771 0.26227 C -0.20642 0.26806 -0.19931 0.27408 -0.18715 0.27732 C -0.17778 0.28588 -0.18594 0.27986 -0.16771 0.2838 C -0.16597 0.28426 -0.16476 0.28588 -0.16285 0.28588 C -0.13698 0.28727 -0.11129 0.2875 -0.08542 0.2882 C -0.06736 0.29769 -0.05399 0.31366 -0.03872 0.32894 C -0.03056 0.33704 -0.02448 0.33982 -0.01632 0.34607 C -0.01372 0.34769 -0.01233 0.35116 -0.00972 0.35255 C 0.00121 0.35857 0.02344 0.35833 0.03212 0.35903 C 0.06042 0.37824 0.03854 0.36505 0.11285 0.36111 C 0.12066 0.36065 0.13559 0.35486 0.13559 0.35486 C 0.14236 0.35023 0.1493 0.34491 0.15642 0.3419 C 0.1625 0.33611 0.17014 0.33195 0.17743 0.32894 C 0.19757 0.33079 0.20017 0.33195 0.21614 0.3375 C 0.22153 0.33935 0.23229 0.3419 0.23229 0.3419 C 0.25226 0.3412 0.27222 0.3412 0.29201 0.33958 C 0.30399 0.33866 0.31562 0.33195 0.32743 0.32894 C 0.33351 0.32477 0.33941 0.32315 0.34514 0.31829 C 0.35121 0.30579 0.35486 0.3037 0.36128 0.29236 C 0.36215 0.28727 0.36458 0.28264 0.36458 0.27732 C 0.36458 0.26296 0.36389 0.24861 0.36285 0.23426 C 0.3618 0.2213 0.35903 0.20995 0.35642 0.19769 C 0.35573 0.19491 0.35625 0.19144 0.35486 0.18912 C 0.35382 0.18727 0.35156 0.18773 0.35 0.18704 C 0.34687 0.18056 0.34514 0.17408 0.34201 0.16759 C 0.33924 0.15394 0.33489 0.13843 0.32899 0.12685 C 0.32205 0.09769 0.31892 0.06667 0.31458 0.03658 C 0.31354 0.0294 0.3092 0.02107 0.30642 0.01505 C 0.30434 0.01065 0.3 0.00208 0.3 0.00208 C 0.29635 -0.01342 0.29878 -0.00717 0.29358 -0.01736 C 0.29062 -0.02986 0.29045 -0.03611 0.29201 -0.04954 C 0.29149 -0.08727 0.29618 -0.14305 0.28871 -0.18727 C 0.28628 -0.20162 0.28333 -0.21574 0.28073 -0.23009 C 0.27934 -0.23727 0.27257 -0.24954 0.27257 -0.24954 C 0.26979 -0.26134 0.26458 -0.2713 0.26458 -0.28403 L 0.25486 -0.27963 L 0.26614 -0.29259 " pathEditMode="relative" ptsTypes="fffffffffffffffffffffffffffffffffffffffffffffffffffffffffffffffffffffffffffffAAA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FFD"/>
              </a:clrFrom>
              <a:clrTo>
                <a:srgbClr val="FEFFFD">
                  <a:alpha val="0"/>
                </a:srgbClr>
              </a:clrTo>
            </a:clrChange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51520" y="476672"/>
            <a:ext cx="2736304" cy="2304257"/>
          </a:xfrm>
          <a:prstGeom prst="rect">
            <a:avLst/>
          </a:prstGeom>
          <a:noFill/>
        </p:spPr>
      </p:pic>
      <p:sp>
        <p:nvSpPr>
          <p:cNvPr id="3" name="Elipsa 2"/>
          <p:cNvSpPr/>
          <p:nvPr/>
        </p:nvSpPr>
        <p:spPr>
          <a:xfrm>
            <a:off x="971600" y="112474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1412776"/>
            <a:ext cx="2736304" cy="2304257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3923928" y="2060848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75856" y="4221088"/>
            <a:ext cx="2736304" cy="2304257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995936" y="4869160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084168" y="548680"/>
            <a:ext cx="2736304" cy="2304257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6804248" y="1196752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 rot="1606240">
            <a:off x="395536" y="4365104"/>
            <a:ext cx="1828800" cy="1828801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 rot="2200015">
            <a:off x="742442" y="5117468"/>
            <a:ext cx="827368" cy="541025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6849966" y="1484784"/>
            <a:ext cx="11064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14 - 6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515719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11 - 5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95936" y="234888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12 - 5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134076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18 - 9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C 0.01615 -0.00232 0.03003 -0.00509 0.04358 -0.01736 C 0.04583 -0.02616 0.04913 -0.0294 0.0533 -0.03658 C 0.06337 -0.05394 0.05521 -0.0456 0.06458 -0.0537 C 0.07326 -0.0713 0.06944 -0.06111 0.07413 -0.07963 C 0.07465 -0.08171 0.07587 -0.08611 0.07587 -0.08611 C 0.08021 -0.1287 0.07865 -0.16158 0.06128 -0.19583 C 0.05903 -0.20463 0.05556 -0.21389 0.05156 -0.22153 C 0.04826 -0.23542 0.04149 -0.25 0.03385 -0.26019 C 0.02656 -0.27986 0.03021 -0.27222 0.02413 -0.28403 C 0.02222 -0.29421 0.02031 -0.29815 0.01458 -0.30533 C 0.01406 -0.30741 0.01354 -0.30972 0.01285 -0.31181 C 0.01198 -0.31412 0.01042 -0.31597 0.00972 -0.31829 C 0.00885 -0.32107 0.0092 -0.32431 0.00816 -0.32685 C 0.00121 -0.34514 0.0026 -0.33357 -0.00156 -0.34838 C -0.00538 -0.36204 -0.00642 -0.37917 -0.00799 -0.39352 C -0.00747 -0.4338 -0.00851 -0.47408 -0.00642 -0.51412 C -0.00625 -0.51667 -0.00313 -0.51667 -0.00156 -0.51829 C 0.0033 -0.52361 0.00781 -0.53009 0.01285 -0.53542 C 0.0283 -0.55162 0.04896 -0.55232 0.06771 -0.55695 C 0.08559 -0.56134 0.10295 -0.56806 0.12101 -0.57199 C 0.12691 -0.57593 0.13316 -0.58033 0.13871 -0.58495 C 0.16094 -0.60324 0.13142 -0.58033 0.15 -0.59792 C 0.15937 -0.60671 0.15399 -0.59676 0.16285 -0.60857 C 0.16424 -0.61042 0.16458 -0.61343 0.16615 -0.61505 C 0.17049 -0.62014 0.17587 -0.62361 0.18073 -0.62801 C 0.19531 -0.64144 0.21007 -0.65625 0.22726 -0.6625 C 0.24514 -0.67801 0.26458 -0.68218 0.28542 -0.68611 C 0.30052 -0.68588 0.39444 -0.6919 0.43229 -0.67963 C 0.43889 -0.67361 0.44653 -0.67384 0.4533 -0.66875 C 0.46042 -0.66343 0.4651 -0.65718 0.47257 -0.6537 C 0.47743 -0.64445 0.48385 -0.63796 0.49201 -0.63449 C 0.49722 -0.62685 0.50382 -0.61852 0.51128 -0.61505 C 0.51233 -0.61296 0.51302 -0.60995 0.51458 -0.60857 C 0.51649 -0.60695 0.51927 -0.60833 0.52101 -0.60648 C 0.5224 -0.60509 0.52135 -0.60162 0.52257 -0.6 C 0.52361 -0.59838 0.52587 -0.59861 0.52726 -0.59792 C 0.5401 -0.58102 0.52483 -0.60278 0.53542 -0.58287 C 0.54167 -0.57107 0.55 -0.56019 0.55642 -0.54838 C 0.55764 -0.54583 0.55833 -0.54259 0.55972 -0.53982 C 0.56111 -0.53681 0.56302 -0.53403 0.56458 -0.53125 C 0.56667 -0.52269 0.56892 -0.51505 0.57257 -0.50764 C 0.57396 -0.49769 0.57483 -0.49213 0.57899 -0.48403 C 0.58108 -0.47107 0.58299 -0.4581 0.58542 -0.44514 C 0.58472 -0.41296 0.59132 -0.33495 0.57101 -0.29908 C 0.56858 -0.28542 0.56302 -0.27708 0.55642 -0.26667 C 0.55035 -0.25695 0.54288 -0.24491 0.53698 -0.23449 C 0.53576 -0.23195 0.53559 -0.22824 0.53385 -0.22593 C 0.53073 -0.22176 0.52604 -0.2206 0.52257 -0.21736 C 0.50694 -0.20255 0.48924 -0.18889 0.47101 -0.18079 C 0.46632 -0.1787 0.46111 -0.17847 0.45642 -0.17639 C 0.37135 -0.17824 0.39132 -0.1757 0.3467 -0.18287 C 0.33993 -0.18588 0.33281 -0.18681 0.32587 -0.18935 C 0.31319 -0.19931 0.29792 -0.20695 0.28385 -0.21296 C 0.27483 -0.22199 0.26406 -0.225 0.25486 -0.23449 C 0.24792 -0.24167 0.2401 -0.24769 0.23385 -0.25602 C 0.22361 -0.26968 0.23177 -0.26482 0.22257 -0.26875 C 0.2184 -0.27408 0.21319 -0.27801 0.20972 -0.28403 C 0.19635 -0.30718 0.21719 -0.2838 0.2 -0.30116 C 0.1967 -0.31412 0.19167 -0.33102 0.18542 -0.3419 C 0.18316 -0.35486 0.18108 -0.36783 0.17899 -0.38079 C 0.17969 -0.42454 0.17361 -0.45093 0.18715 -0.48403 C 0.19062 -0.49236 0.19566 -0.50347 0.20139 -0.50972 C 0.20556 -0.51435 0.21441 -0.52269 0.21441 -0.52269 C 0.22153 -0.53704 0.21337 -0.52315 0.22257 -0.53125 C 0.23472 -0.5419 0.22066 -0.53495 0.23229 -0.53982 C 0.23785 -0.54491 0.24201 -0.5463 0.24844 -0.54838 C 0.26806 -0.5662 0.32292 -0.55301 0.32899 -0.55278 C 0.33924 -0.55208 0.34948 -0.55255 0.35972 -0.5507 C 0.36649 -0.54954 0.37639 -0.54005 0.38385 -0.53773 C 0.38976 -0.53148 0.39549 -0.53033 0.40156 -0.52477 C 0.41146 -0.50533 0.39809 -0.5287 0.40972 -0.5162 C 0.41111 -0.51458 0.41146 -0.51134 0.41285 -0.50972 C 0.4158 -0.50625 0.41979 -0.50486 0.42257 -0.50116 C 0.42413 -0.49908 0.42552 -0.4963 0.42743 -0.49468 C 0.42917 -0.49329 0.43177 -0.49329 0.43385 -0.49259 C 0.43837 -0.4838 0.44479 -0.47917 0.44983 -0.47107 C 0.45729 -0.45995 0.44931 -0.46945 0.45642 -0.45602 C 0.46042 -0.44861 0.46545 -0.44213 0.46944 -0.43449 C 0.47483 -0.42431 0.47483 -0.42338 0.47899 -0.41505 C 0.47986 -0.41296 0.48229 -0.40857 0.48229 -0.40857 C 0.48681 -0.39028 0.48993 -0.37153 0.49358 -0.35278 C 0.49288 -0.33333 0.49288 -0.31412 0.49201 -0.29468 C 0.49167 -0.28658 0.48385 -0.27315 0.48385 -0.27315 C 0.48125 -0.2632 0.47118 -0.24676 0.46458 -0.24097 C 0.45156 -0.21551 0.43003 -0.20185 0.41111 -0.18495 C 0.40746 -0.18171 0.40243 -0.1831 0.39844 -0.18079 C 0.39062 -0.17616 0.38542 -0.17037 0.37743 -0.16783 C 0.36007 -0.15625 0.34115 -0.1456 0.32257 -0.13773 C 0.30955 -0.13218 0.29635 -0.11968 0.28229 -0.11829 C 0.26944 -0.11713 0.25642 -0.1169 0.24358 -0.1162 C 0.23281 -0.10648 0.22014 -0.10324 0.20816 -0.09676 C 0.18507 -0.0669 0.2158 -0.10486 0.19514 -0.08403 C 0.17899 -0.06783 0.19774 -0.08102 0.18229 -0.07107 C 0.17708 -0.06111 0.17187 -0.05185 0.16771 -0.04097 C 0.16528 -0.02778 0.16285 -0.01482 0.15972 -0.00208 C 0.16024 0.00995 0.15955 0.02222 0.16128 0.03426 C 0.16181 0.03773 0.16476 0.03981 0.16615 0.04305 C 0.17031 0.05301 0.17257 0.0625 0.17899 0.07083 C 0.1842 0.08495 0.19201 0.09606 0.2033 0.10092 C 0.20972 0.10972 0.21858 0.12176 0.22726 0.12685 C 0.23281 0.13009 0.24271 0.13194 0.24844 0.13333 C 0.2809 0.13217 0.30833 0.13333 0.33871 0.12245 C 0.35069 0.10648 0.33507 0.12477 0.35156 0.11389 C 0.35538 0.11134 0.35781 0.10625 0.36128 0.10324 C 0.36892 0.08819 0.35972 0.10324 0.36944 0.09467 C 0.37483 0.08981 0.37674 0.08217 0.38229 0.07731 C 0.38542 0.07083 0.38715 0.06458 0.3901 0.0581 C 0.39115 0.05231 0.39358 0.04676 0.39358 0.04074 C 0.39358 0.0294 0.39201 0.00648 0.39201 0.00648 " pathEditMode="relative" ptsTypes="ffffffffffffffffffffffffffffff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2.59259E-6 C 0.01493 -0.01319 0.02414 -0.00741 0.04671 -0.00856 C 0.05191 -0.01875 0.04948 -0.0125 0.05313 -0.02801 C 0.06077 -0.05995 0.04983 -0.04768 0.06129 -0.0581 C 0.07032 -0.07593 0.07188 -0.09051 0.07414 -0.1118 C 0.07362 -0.13611 0.07362 -0.16065 0.07257 -0.18495 C 0.07205 -0.19907 0.05868 -0.2125 0.05313 -0.22361 C 0.04775 -0.24606 0.05625 -0.2125 0.04827 -0.23657 C 0.04688 -0.24074 0.04705 -0.2456 0.04514 -0.2493 C 0.03612 -0.26736 0.0415 -0.25856 0.029 -0.27523 C 0.01737 -0.29074 0.02587 -0.2831 0.02084 -0.29468 C 0.01893 -0.29907 0.01441 -0.30741 0.01441 -0.30741 C 0.0125 -0.31829 0.00782 -0.32824 0.00313 -0.3375 C 0.00261 -0.33958 0.00226 -0.3419 0.00157 -0.34398 C 0.0007 -0.3463 -0.00105 -0.34792 -0.00174 -0.35046 C -0.0033 -0.35602 -0.00487 -0.36759 -0.00487 -0.36759 C -0.00435 -0.40995 -0.00435 -0.45231 -0.0033 -0.49468 C -0.00296 -0.50833 0.01233 -0.51574 0.01927 -0.52245 C 0.029 -0.53194 0.03993 -0.53935 0.05 -0.54838 C 0.05556 -0.55324 0.06285 -0.55301 0.06927 -0.55486 C 0.08438 -0.55949 0.09983 -0.56296 0.11441 -0.56991 C 0.11997 -0.57731 0.12379 -0.57731 0.13056 -0.58264 C 0.13872 -0.58935 0.14671 -0.59699 0.15469 -0.60417 C 0.16216 -0.61088 0.16546 -0.61343 0.17414 -0.61713 C 0.1757 -0.61782 0.179 -0.61921 0.179 -0.61921 C 0.18264 -0.62245 0.18681 -0.62477 0.19028 -0.62801 C 0.19219 -0.62963 0.19323 -0.63264 0.19514 -0.63426 C 0.19653 -0.63542 0.19844 -0.63565 0.2 -0.63657 C 0.20712 -0.64143 0.21424 -0.64768 0.22084 -0.6537 C 0.22292 -0.65555 0.225 -0.65694 0.22726 -0.6581 C 0.23039 -0.65972 0.23698 -0.66227 0.23698 -0.66227 C 0.25278 -0.67662 0.28768 -0.67245 0.30157 -0.67315 C 0.31841 -0.67755 0.3349 -0.68333 0.35157 -0.68819 C 0.38525 -0.68704 0.42674 -0.69282 0.45955 -0.67731 C 0.46355 -0.66227 0.47153 -0.65069 0.479 -0.63866 C 0.48316 -0.63171 0.48577 -0.62616 0.49184 -0.62153 C 0.49393 -0.61991 0.49636 -0.61898 0.49827 -0.61713 C 0.50018 -0.61528 0.50105 -0.61204 0.50313 -0.61065 C 0.50608 -0.60856 0.51285 -0.60648 0.51285 -0.60648 C 0.51789 -0.59977 0.52223 -0.59653 0.529 -0.59352 C 0.53004 -0.59143 0.53125 -0.58935 0.53212 -0.58704 C 0.53282 -0.58495 0.53299 -0.58264 0.53386 -0.58055 C 0.53733 -0.57245 0.54271 -0.56643 0.54671 -0.55903 C 0.55382 -0.54583 0.54636 -0.55509 0.55313 -0.54398 C 0.55452 -0.54167 0.5566 -0.54005 0.55799 -0.5375 C 0.5625 -0.52917 0.56146 -0.52384 0.56927 -0.52037 C 0.57136 -0.5118 0.57414 -0.50741 0.579 -0.50093 C 0.58091 -0.49583 0.58438 -0.49143 0.58542 -0.48588 C 0.59098 -0.45671 0.58282 -0.475 0.59028 -0.46018 C 0.58976 -0.42292 0.58976 -0.38565 0.58872 -0.34838 C 0.58837 -0.3375 0.58125 -0.32523 0.57726 -0.31597 C 0.57535 -0.31157 0.57084 -0.30324 0.57084 -0.30324 C 0.56789 -0.2912 0.56146 -0.28148 0.55643 -0.27083 C 0.55417 -0.2662 0.55452 -0.25972 0.55157 -0.25579 C 0.54549 -0.24768 0.53473 -0.24097 0.52726 -0.23426 C 0.5257 -0.23287 0.50677 -0.23009 0.50643 -0.23009 C 0.5 -0.22731 0.49792 -0.22708 0.49184 -0.21921 C 0.48855 -0.21505 0.48646 -0.20856 0.48212 -0.20648 C 0.47257 -0.20185 0.4632 -0.20023 0.45313 -0.19768 C 0.44427 -0.19005 0.44167 -0.18912 0.43212 -0.18495 C 0.40782 -0.1875 0.38177 -0.18125 0.35955 -0.1956 C 0.35747 -0.2 0.35643 -0.20555 0.35313 -0.20856 C 0.3507 -0.21065 0.33073 -0.2243 0.32726 -0.22569 C 0.31962 -0.2287 0.29254 -0.22986 0.29028 -0.23009 C 0.28299 -0.2331 0.27778 -0.23773 0.27084 -0.24074 C 0.26528 -0.2463 0.26129 -0.25301 0.25469 -0.25579 C 0.2507 -0.26412 0.2441 -0.27222 0.23698 -0.27523 C 0.23073 -0.28773 0.22691 -0.29699 0.21771 -0.30532 C 0.20278 -0.33565 0.21945 -0.30509 0.20469 -0.32477 C 0.20122 -0.3294 0.19862 -0.33518 0.19514 -0.33981 C 0.19306 -0.34768 0.19046 -0.3544 0.18698 -0.36134 C 0.18473 -0.37708 0.18282 -0.39282 0.18056 -0.40856 C 0.18108 -0.42917 0.17691 -0.46296 0.18698 -0.4838 C 0.19775 -0.55162 0.26702 -0.54074 0.30313 -0.5419 C 0.31528 -0.54699 0.32605 -0.55231 0.33872 -0.55486 C 0.38073 -0.55208 0.36302 -0.55532 0.38698 -0.54398 C 0.38855 -0.5419 0.38993 -0.53935 0.39184 -0.5375 C 0.39375 -0.53565 0.39636 -0.53542 0.39827 -0.53333 C 0.39983 -0.53171 0.40018 -0.5287 0.40157 -0.52685 C 0.40487 -0.52245 0.40712 -0.52222 0.41129 -0.52037 C 0.41285 -0.51829 0.41407 -0.51551 0.41598 -0.51389 C 0.41737 -0.51273 0.4198 -0.51366 0.42084 -0.5118 C 0.42379 -0.50671 0.42379 -0.4993 0.42726 -0.49468 C 0.43733 -0.48125 0.43907 -0.47523 0.44671 -0.46018 C 0.4533 -0.43403 0.44584 -0.45741 0.45469 -0.44074 C 0.45973 -0.43102 0.46164 -0.42153 0.46927 -0.41505 C 0.47483 -0.4037 0.47969 -0.39167 0.48542 -0.38055 C 0.48646 -0.37593 0.49028 -0.37245 0.49028 -0.36759 C 0.49063 -0.34815 0.5033 -0.28287 0.48056 -0.26227 C 0.47674 -0.25486 0.47344 -0.25 0.46771 -0.24514 C 0.46407 -0.23148 0.46372 -0.21944 0.45 -0.21713 C 0.43872 -0.21528 0.41598 -0.21296 0.41598 -0.21296 C 0.4073 -0.20486 0.40209 -0.19468 0.39184 -0.19143 C 0.38421 -0.18449 0.37674 -0.17917 0.36927 -0.17199 C 0.36407 -0.1669 0.36598 -0.16412 0.35955 -0.16343 C 0.34983 -0.16227 0.34028 -0.16204 0.33056 -0.16134 C 0.31858 -0.15602 0.30886 -0.14699 0.29827 -0.1375 C 0.29063 -0.13055 0.29254 -0.11829 0.28212 -0.11389 C 0.26129 -0.11782 0.23959 -0.12037 0.21927 -0.1118 C 0.2125 -0.10579 0.21146 -0.10162 0.20313 -0.09884 C 0.19914 -0.09051 0.19393 -0.0838 0.19028 -0.07523 C 0.1882 -0.07014 0.18577 -0.06528 0.18386 -0.06018 C 0.18316 -0.0581 0.18334 -0.05532 0.18212 -0.0537 C 0.18091 -0.05208 0.17882 -0.05231 0.17726 -0.05162 C 0.1698 -0.04398 0.16945 -0.04005 0.16441 -0.03009 C 0.15747 0.00764 0.15296 0.06204 0.18542 0.07755 C 0.18698 0.07963 0.1882 0.08264 0.19028 0.08403 C 0.19323 0.08611 0.2 0.0882 0.2 0.0882 C 0.2066 0.09421 0.21181 0.1 0.21927 0.10324 C 0.23039 0.11806 0.24254 0.12245 0.25799 0.12477 C 0.29132 0.12407 0.32466 0.12477 0.35799 0.12269 C 0.36424 0.12222 0.36233 0.1162 0.36441 0.11181 C 0.36997 0.10046 0.37761 0.09028 0.38386 0.07963 C 0.38594 0.07616 0.39098 0.06528 0.39341 0.06019 C 0.39445 0.0581 0.39671 0.0537 0.39671 0.0537 C 0.40087 0.03727 0.40018 0.04213 0.39671 0.01088 C 0.39636 0.00833 0.39341 0.0044 0.39341 0.0044 " pathEditMode="relative" ptsTypes="ffffffffffffffffffffffffffffffffffffffffffffffffffffffffffffffffffffffffffffffffffffffffffffffffffffffffffffffffffffA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BFFFD"/>
              </a:clrFrom>
              <a:clrTo>
                <a:srgbClr val="FBFF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476672"/>
            <a:ext cx="2736304" cy="2304257"/>
          </a:xfrm>
          <a:prstGeom prst="rect">
            <a:avLst/>
          </a:prstGeom>
          <a:noFill/>
        </p:spPr>
      </p:pic>
      <p:sp>
        <p:nvSpPr>
          <p:cNvPr id="3" name="Elipsa 2"/>
          <p:cNvSpPr/>
          <p:nvPr/>
        </p:nvSpPr>
        <p:spPr>
          <a:xfrm>
            <a:off x="971600" y="112474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CFF"/>
              </a:clrFrom>
              <a:clrTo>
                <a:srgbClr val="FFFCFF">
                  <a:alpha val="0"/>
                </a:srgbClr>
              </a:clrTo>
            </a:clrChange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508104" y="476672"/>
            <a:ext cx="2736304" cy="2304257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228184" y="112474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95536" y="4077072"/>
            <a:ext cx="2736304" cy="2304257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1115616" y="472514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084168" y="3861048"/>
            <a:ext cx="2736304" cy="2304257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6804248" y="4509120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635896" y="2492896"/>
            <a:ext cx="1828800" cy="1828801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 rot="1569457">
            <a:off x="4000814" y="3223625"/>
            <a:ext cx="827368" cy="541025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134076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17 - 9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141277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15 - 6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501317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16 - 9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486916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14 - 7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48148E-6 C 0.00156 -0.0088 0.0033 -0.01551 0.00642 -0.02361 C 0.00816 -0.0331 0.00885 -0.04259 0.01128 -0.05162 C 0.01285 -0.06643 0.01476 -0.07569 0.02413 -0.0838 C 0.0309 -0.09838 0.0224 -0.08264 0.04028 -0.09884 C 0.06493 -0.1213 0.10243 -0.12083 0.13055 -0.12268 C 0.13802 -0.12523 0.14549 -0.12639 0.15295 -0.12893 C 0.15799 -0.13356 0.16458 -0.13472 0.16927 -0.13981 C 0.1809 -0.15255 0.19305 -0.16829 0.20156 -0.18495 C 0.20469 -0.19838 0.20781 -0.21111 0.21267 -0.22361 C 0.2151 -0.24375 0.21597 -0.24352 0.21267 -0.27106 C 0.21215 -0.27523 0.20764 -0.28218 0.20642 -0.28611 C 0.19809 -0.30833 0.18854 -0.3169 0.17396 -0.33125 C 0.16233 -0.34305 0.15156 -0.35509 0.1368 -0.35926 C 0.12969 -0.36481 0.12552 -0.36736 0.11771 -0.36991 C 0.10625 -0.37893 0.09496 -0.3838 0.08212 -0.38704 C 0.05903 -0.38611 0.03542 -0.38981 0.01285 -0.38287 C -0.00035 -0.3787 -0.01094 -0.36921 -0.02431 -0.36551 C -0.03125 -0.3588 -0.03177 -0.35741 -0.04045 -0.35278 C -0.04375 -0.35093 -0.04844 -0.35046 -0.05174 -0.34838 C -0.06667 -0.33889 -0.04427 -0.35069 -0.06302 -0.33773 C -0.06649 -0.33542 -0.07083 -0.33565 -0.07431 -0.33333 C -0.08125 -0.3287 -0.08611 -0.32593 -0.09358 -0.32268 C -0.10469 -0.31273 -0.0908 -0.32384 -0.11146 -0.3162 C -0.11337 -0.31551 -0.11441 -0.31273 -0.11615 -0.3118 C -0.16997 -0.28079 -0.23333 -0.30833 -0.29201 -0.30764 C -0.30642 -0.30278 -0.3007 -0.30509 -0.30972 -0.30116 C -0.31545 -0.29583 -0.3224 -0.29097 -0.32917 -0.28819 C -0.33733 -0.26597 -0.32604 -0.29444 -0.33872 -0.27106 C -0.33906 -0.27037 -0.34184 -0.25903 -0.34201 -0.2581 C -0.3408 -0.23796 -0.34063 -0.21829 -0.33403 -0.2 C -0.33142 -0.17685 -0.32986 -0.16991 -0.33403 -0.13981 C -0.33472 -0.13472 -0.33906 -0.13171 -0.34045 -0.12685 C -0.34531 -0.11042 -0.35382 -0.09653 -0.36302 -0.0838 C -0.37274 -0.05741 -0.3592 -0.09213 -0.37101 -0.06875 C -0.37726 -0.05648 -0.36701 -0.06736 -0.37743 -0.0581 C -0.37969 -0.04954 -0.38229 -0.04583 -0.38872 -0.04305 C -0.39879 -0.02315 -0.3908 -0.04143 -0.39358 0.01065 C -0.3941 0.0213 -0.39601 0.03287 -0.39844 0.04306 C -0.40417 0.09884 -0.40399 0.06181 -0.4 0.17639 C -0.39931 0.19421 -0.39861 0.21296 -0.38872 0.2257 C -0.37778 0.25648 -0.35538 0.27176 -0.33403 0.2882 C -0.3257 0.29468 -0.30799 0.31111 -0.29844 0.31181 C -0.27743 0.3132 -0.2566 0.3132 -0.23559 0.31389 C -0.22517 0.31759 -0.21649 0.32338 -0.20677 0.32894 C -0.19635 0.33472 -0.18542 0.33843 -0.17431 0.3419 C -0.16597 0.34769 -0.15747 0.34884 -0.14844 0.35278 C -0.13177 0.36042 -0.11545 0.37014 -0.09844 0.37639 C 0.03212 0.37269 0.16267 0.37593 0.2934 0.37407 C 0.31424 0.36759 0.33194 0.35255 0.34184 0.32685 C 0.34826 0.29213 0.34531 0.24977 0.3368 0.21505 C 0.33785 0.19792 0.33646 0.175 0.3467 0.16134 C 0.35069 0.15602 0.36302 0.1412 0.36771 0.13773 C 0.37049 0.13565 0.37726 0.13333 0.37726 0.13333 C 0.37882 0.13195 0.38038 0.13009 0.38212 0.12894 C 0.38351 0.12801 0.38542 0.12801 0.38698 0.12685 C 0.40069 0.11644 0.38715 0.12315 0.39826 0.11829 C 0.41146 0.1007 0.39427 0.1213 0.40937 0.10972 C 0.41146 0.1081 0.41267 0.10532 0.41441 0.10324 C 0.41788 0.09931 0.42222 0.09653 0.42569 0.09236 C 0.44236 0.07269 0.42934 0.08519 0.44028 0.07523 C 0.45087 0.0463 0.4349 0.08866 0.44826 0.0581 C 0.45156 0.05046 0.45278 0.04236 0.45625 0.03449 C 0.46128 0.00741 0.45972 -0.0088 0.45799 -0.04097 C 0.45764 -0.04722 0.45156 -0.05718 0.45 -0.06018 C 0.44896 -0.06227 0.4467 -0.06667 0.4467 -0.06667 C 0.44305 -0.08194 0.44826 -0.06458 0.44028 -0.07755 C 0.43924 -0.07917 0.43924 -0.08171 0.43854 -0.0838 C 0.43767 -0.08611 0.43663 -0.08843 0.43524 -0.09028 C 0.43246 -0.09491 0.42569 -0.10324 0.42569 -0.10324 C 0.42309 -0.11389 0.41562 -0.12315 0.40937 -0.13125 C 0.40833 -0.13611 0.40781 -0.14051 0.40469 -0.14421 C 0.40156 -0.14768 0.39514 -0.15278 0.39514 -0.15278 C 0.39115 -0.16018 0.38611 -0.16273 0.38212 -0.16991 C 0.37205 -0.18727 0.38021 -0.17893 0.37083 -0.18704 C 0.3625 -0.2044 0.37413 -0.18055 0.36267 -0.20208 C 0.36059 -0.20625 0.35642 -0.21505 0.35642 -0.21505 C 0.35469 -0.22338 0.35347 -0.2294 0.35 -0.23657 C 0.34757 -0.24884 0.34392 -0.25602 0.33854 -0.26667 C 0.3375 -0.26875 0.33646 -0.27106 0.33542 -0.27315 C 0.3342 -0.27523 0.33212 -0.27963 0.33212 -0.27963 C 0.32899 -0.2919 0.33264 -0.28079 0.32569 -0.29259 C 0.32066 -0.30116 0.31649 -0.30995 0.31128 -0.31829 C 0.31007 -0.32037 0.30955 -0.32315 0.30799 -0.32477 C 0.30503 -0.32824 0.29826 -0.33333 0.29826 -0.33333 C 0.28958 -0.35116 0.30104 -0.33055 0.29028 -0.3419 C 0.28871 -0.34352 0.28837 -0.34653 0.28698 -0.34838 C 0.28229 -0.35463 0.27639 -0.35903 0.27083 -0.36343 C 0.26094 -0.3713 0.25903 -0.37569 0.24826 -0.37847 C 0.23785 -0.38542 0.22865 -0.39074 0.21753 -0.3956 C 0.21476 -0.39699 0.21215 -0.40023 0.20955 -0.40208 C 0.2026 -0.40648 0.19583 -0.41065 0.18854 -0.41296 C 0.14219 -0.44282 0.0158 -0.42778 0.00312 -0.42801 C -0.02882 -0.43843 -0.06389 -0.43102 -0.09531 -0.43009 C -0.11024 -0.42801 -0.12639 -0.42315 -0.14045 -0.41505 C -0.14705 -0.41111 -0.15243 -0.40671 -0.15972 -0.4044 C -0.17361 -0.39514 -0.18767 -0.38773 -0.20174 -0.38055 C -0.21007 -0.37639 -0.21736 -0.36968 -0.22587 -0.36551 C -0.23663 -0.35995 -0.2441 -0.34792 -0.25486 -0.3419 C -0.26354 -0.33032 -0.25781 -0.33727 -0.27274 -0.32268 C -0.28004 -0.31551 -0.28403 -0.30324 -0.29045 -0.29468 C -0.29219 -0.28773 -0.29427 -0.27963 -0.29688 -0.27315 C -0.29879 -0.26852 -0.3033 -0.26018 -0.3033 -0.26018 C -0.30521 -0.25208 -0.30399 -0.25579 -0.3066 -0.24954 " pathEditMode="relative" ptsTypes="ffffffffffffffffffffffff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5185E-6 C 0.00122 -0.00463 0.00469 -0.0081 0.00504 -0.01273 C 0.00643 -0.02986 0.00521 -0.04722 0.0066 -0.06435 C 0.00712 -0.07199 0.01111 -0.0706 0.01459 -0.07315 C 0.02518 -0.08102 0.02674 -0.08287 0.03872 -0.08588 C 0.0467 -0.09282 0.05486 -0.09815 0.06302 -0.10532 C 0.07153 -0.11296 0.08577 -0.11227 0.09514 -0.11597 C 0.10365 -0.11921 0.11372 -0.125 0.12257 -0.12685 C 0.13021 -0.12847 0.15608 -0.13055 0.16146 -0.13102 C 0.16459 -0.1324 0.16771 -0.13403 0.17118 -0.13541 C 0.17275 -0.13611 0.17587 -0.1375 0.17587 -0.1375 C 0.18473 -0.14537 0.19254 -0.15578 0.19861 -0.16759 C 0.20104 -0.17778 0.20209 -0.18495 0.20643 -0.19352 C 0.22188 -0.25671 0.20452 -0.31319 0.16615 -0.34606 C 0.16198 -0.35463 0.1592 -0.35648 0.15157 -0.35903 C 0.13594 -0.37338 0.12136 -0.37245 0.10174 -0.37407 C 0.09306 -0.37778 0.0842 -0.38078 0.0757 -0.38495 C 0.00764 -0.3831 0.01545 -0.38472 -0.02413 -0.37847 C -0.03524 -0.37083 -0.04444 -0.3581 -0.05642 -0.35254 C -0.07187 -0.33171 -0.08038 -0.33611 -0.10139 -0.33102 C -0.11909 -0.32199 -0.11024 -0.32291 -0.13541 -0.32037 C -0.14149 -0.31782 -0.14392 -0.31227 -0.15 -0.30949 C -0.15156 -0.3074 -0.15277 -0.30463 -0.15486 -0.30324 C -0.15764 -0.30115 -0.16441 -0.29884 -0.16441 -0.29884 C -0.18125 -0.29953 -0.19791 -0.29953 -0.21441 -0.30092 C -0.21996 -0.30139 -0.21927 -0.30509 -0.2243 -0.3074 C -0.23455 -0.3125 -0.24739 -0.31365 -0.25798 -0.31597 C -0.27222 -0.31528 -0.2993 -0.32199 -0.31441 -0.3074 C -0.3217 -0.30046 -0.32882 -0.29051 -0.33229 -0.2794 C -0.3335 -0.27523 -0.33541 -0.26666 -0.33541 -0.26666 C -0.33524 -0.24699 -0.33698 -0.18078 -0.32882 -0.15046 C -0.32934 -0.1419 -0.32934 -0.1331 -0.33055 -0.12453 C -0.33142 -0.11875 -0.34444 -0.10648 -0.34826 -0.10324 C -0.35191 -0.0956 -0.35555 -0.09097 -0.36111 -0.08588 C -0.36267 -0.0794 -0.36458 -0.07315 -0.36597 -0.06666 C -0.36614 -0.06551 -0.36875 -0.05046 -0.36927 -0.0493 C -0.37222 -0.04259 -0.37413 -0.04282 -0.37882 -0.04074 C -0.38038 -0.03865 -0.38246 -0.0368 -0.38368 -0.03426 C -0.38472 -0.0324 -0.3842 -0.0294 -0.38541 -0.02778 C -0.38819 -0.02407 -0.39496 -0.01921 -0.39496 -0.01921 C -0.40017 0.00116 -0.39861 -0.01088 -0.3967 0.01736 C -0.39618 0.08704 -0.43663 0.20463 -0.38698 0.22593 C -0.37951 0.23588 -0.375 0.24815 -0.36753 0.2581 C -0.36475 0.26991 -0.36319 0.26366 -0.35625 0.26898 C -0.35295 0.27153 -0.34982 0.27477 -0.3467 0.27755 C -0.34514 0.27894 -0.34184 0.28172 -0.34184 0.28172 C -0.32916 0.30672 -0.29184 0.30764 -0.27239 0.30972 C -0.26753 0.31019 -0.26284 0.31135 -0.25798 0.31181 C -0.24878 0.31273 -0.23975 0.31343 -0.23055 0.31412 C -0.2243 0.3169 -0.21753 0.31806 -0.21111 0.3206 C -0.19722 0.32593 -0.19323 0.32917 -0.17899 0.33125 C -0.16771 0.33496 -0.1585 0.3382 -0.14687 0.33982 C -0.14462 0.3419 -0.14253 0.34468 -0.1401 0.3463 C -0.13837 0.34769 -0.13559 0.34699 -0.13368 0.34838 C -0.13177 0.35 -0.13073 0.35301 -0.12882 0.35486 C -0.12743 0.35602 -0.12552 0.35602 -0.12413 0.35718 C -0.10868 0.36875 -0.11996 0.36343 -0.10955 0.36783 C -0.10607 0.37107 -0.10364 0.37616 -0.09982 0.37847 C -0.09184 0.3831 -0.0809 0.38218 -0.07239 0.38496 C 0.34948 0.38241 0.16615 0.40648 0.3066 0.37639 C 0.3158 0.36806 0.32275 0.35903 0.33073 0.34838 C 0.33351 0.34468 0.34045 0.33982 0.34045 0.33982 C 0.34254 0.33542 0.34618 0.33195 0.3467 0.32685 C 0.34896 0.31111 0.34723 0.31806 0.35174 0.30556 C 0.35452 0.275 0.35174 0.24676 0.3467 0.21736 C 0.34827 0.1794 0.34288 0.15787 0.36945 0.14838 C 0.37535 0.14283 0.38038 0.13449 0.38733 0.13125 C 0.3967 0.12685 0.40434 0.12084 0.41285 0.11412 C 0.42604 0.10394 0.44219 0.09005 0.45643 0.08403 C 0.46111 0.07523 0.46337 0.07778 0.46771 0.06898 C 0.47275 0.03449 0.47969 -0.02847 0.4599 -0.06018 C 0.45729 -0.06458 0.45295 -0.06643 0.45018 -0.07083 C 0.44532 -0.07824 0.44497 -0.08472 0.43872 -0.09028 C 0.42674 -0.12153 0.4066 -0.14537 0.39202 -0.17407 C 0.38889 -0.17986 0.38368 -0.1831 0.38073 -0.18912 C 0.37448 -0.20162 0.37379 -0.20671 0.36459 -0.21273 C 0.35677 -0.22893 0.36684 -0.20995 0.35643 -0.22361 C 0.35209 -0.22963 0.34827 -0.2368 0.34375 -0.24282 C 0.34219 -0.2449 0.33889 -0.2493 0.33889 -0.2493 C 0.33559 -0.26273 0.33854 -0.25347 0.32743 -0.27315 C 0.32327 -0.28102 0.31893 -0.28889 0.31459 -0.29676 C 0.31268 -0.3 0.31198 -0.3044 0.3099 -0.3074 C 0.30816 -0.30972 0.30538 -0.31041 0.3033 -0.3118 C 0.30226 -0.31528 0.30191 -0.31944 0.3 -0.32245 C 0.2974 -0.32731 0.29028 -0.33541 0.29028 -0.33541 C 0.28941 -0.33819 0.28907 -0.34166 0.28733 -0.34398 C 0.28195 -0.35115 0.27292 -0.3574 0.26632 -0.36342 C 0.25851 -0.37037 0.25295 -0.38055 0.24375 -0.38495 C 0.23733 -0.39328 0.23316 -0.39537 0.22431 -0.39768 C 0.20591 -0.41435 0.18125 -0.41643 0.1599 -0.41921 C 0.14653 -0.42569 0.13177 -0.42847 0.11788 -0.43217 C 0.03663 -0.43148 -0.0592 -0.46111 -0.14184 -0.42569 C -0.15034 -0.41736 -0.16232 -0.40972 -0.17257 -0.40648 C -0.1835 -0.39629 -0.17847 -0.3993 -0.18698 -0.3956 C -0.19305 -0.38958 -0.19878 -0.38819 -0.20486 -0.38264 C -0.20677 -0.38078 -0.20729 -0.37708 -0.20972 -0.37615 C -0.21423 -0.37407 -0.21927 -0.37477 -0.2243 -0.37407 C -0.23368 -0.3699 -0.25434 -0.35046 -0.25955 -0.33981 C -0.26059 -0.33773 -0.26128 -0.33495 -0.26267 -0.33333 C -0.26562 -0.32986 -0.27239 -0.32453 -0.27239 -0.32453 C -0.27291 -0.32245 -0.27343 -0.32037 -0.27413 -0.31828 C -0.275 -0.31597 -0.27656 -0.31412 -0.27725 -0.3118 C -0.28107 -0.30046 -0.28212 -0.28889 -0.2901 -0.28171 C -0.29062 -0.27963 -0.29062 -0.27685 -0.29184 -0.27523 C -0.29305 -0.27361 -0.29548 -0.27477 -0.2967 -0.27315 C -0.29791 -0.27153 -0.29826 -0.26666 -0.29826 -0.26666 " pathEditMode="relative" ptsTypes="fffffffffffffffffffffffffffffffffffffffffffffffffffffffffffffffffffffffffffffffffffffffffffffffffffffffffA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7544" y="1196752"/>
            <a:ext cx="2736304" cy="2304257"/>
          </a:xfrm>
          <a:prstGeom prst="rect">
            <a:avLst/>
          </a:prstGeom>
          <a:noFill/>
        </p:spPr>
      </p:pic>
      <p:sp>
        <p:nvSpPr>
          <p:cNvPr id="3" name="Elipsa 2"/>
          <p:cNvSpPr/>
          <p:nvPr/>
        </p:nvSpPr>
        <p:spPr>
          <a:xfrm>
            <a:off x="1187624" y="184482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12 - 8</a:t>
            </a:r>
            <a:endParaRPr lang="cs-CZ" dirty="0"/>
          </a:p>
        </p:txBody>
      </p:sp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1124744"/>
            <a:ext cx="2736304" cy="2304257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588224" y="1772816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7544" y="4005064"/>
            <a:ext cx="2736304" cy="2304257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1187624" y="4653136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868144" y="4077072"/>
            <a:ext cx="2736304" cy="2304257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6588224" y="4725144"/>
            <a:ext cx="1224136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15 -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331640" y="2060848"/>
            <a:ext cx="1007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12 - 8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6660232" y="2060848"/>
            <a:ext cx="1007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14 - 7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1331640" y="4941168"/>
            <a:ext cx="1007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17 - 9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6660232" y="5013176"/>
            <a:ext cx="1007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15 - 6</a:t>
            </a:r>
            <a:endParaRPr lang="cs-CZ" sz="2800" dirty="0"/>
          </a:p>
        </p:txBody>
      </p:sp>
      <p:pic>
        <p:nvPicPr>
          <p:cNvPr id="1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2348880"/>
            <a:ext cx="1828800" cy="1828801"/>
          </a:xfrm>
          <a:prstGeom prst="rect">
            <a:avLst/>
          </a:prstGeom>
          <a:noFill/>
        </p:spPr>
      </p:pic>
      <p:sp>
        <p:nvSpPr>
          <p:cNvPr id="15" name="Elipsa 14"/>
          <p:cNvSpPr/>
          <p:nvPr/>
        </p:nvSpPr>
        <p:spPr>
          <a:xfrm rot="967937">
            <a:off x="4052109" y="3215730"/>
            <a:ext cx="827368" cy="541025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-8.14815E-6 C 0.00086 -0.01829 -0.00122 -0.03866 0.01128 -0.04931 C 0.0144 -0.05556 0.01579 -0.06297 0.01926 -0.06876 C 0.02239 -0.07408 0.02951 -0.07524 0.03385 -0.07524 C 0.09513 -0.07686 0.15642 -0.07686 0.2177 -0.07732 C 0.23506 -0.08334 0.25381 -0.09491 0.2677 -0.10973 C 0.27187 -0.11413 0.27638 -0.11806 0.28055 -0.12246 C 0.28333 -0.12524 0.28871 -0.13102 0.28871 -0.13102 C 0.29461 -0.14445 0.30295 -0.15464 0.30954 -0.1676 C 0.31215 -0.18102 0.31041 -0.17292 0.3144 -0.18913 C 0.31492 -0.19121 0.31597 -0.19561 0.31597 -0.19561 C 0.31336 -0.21714 0.30729 -0.25139 0.2934 -0.26667 C 0.29149 -0.26876 0.28906 -0.26922 0.28697 -0.27084 C 0.2809 -0.27593 0.27517 -0.28264 0.26926 -0.2882 C 0.26614 -0.29121 0.26336 -0.29561 0.25954 -0.29677 C 0.25086 -0.29954 0.2434 -0.30579 0.23541 -0.30973 C 0.23281 -0.31112 0.22986 -0.31065 0.22725 -0.31181 C 0.22291 -0.31366 0.21857 -0.31598 0.2144 -0.31829 C 0.20937 -0.3213 0.20503 -0.32616 0.19999 -0.32894 C 0.19131 -0.33357 0.18003 -0.33866 0.17083 -0.3419 C 0.16545 -0.34376 0.15468 -0.3463 0.15468 -0.3463 C 0.11163 -0.34538 0.06805 -0.35186 0.02569 -0.3419 C 0.0217 -0.34098 0.0184 -0.33681 0.0144 -0.33542 C -0.00226 -0.322 -0.02101 -0.31552 -0.03872 -0.30533 C -0.05556 -0.29561 -0.06893 -0.27825 -0.0856 -0.26876 C -0.10886 -0.25556 -0.13178 -0.24561 -0.1566 -0.24075 C -0.17709 -0.23681 -0.1974 -0.23334 -0.21789 -0.2301 C -0.22171 -0.2294 -0.22553 -0.22894 -0.22917 -0.22802 C -0.23612 -0.22616 -0.25001 -0.22153 -0.25001 -0.22153 C -0.26407 -0.21204 -0.27605 -0.19514 -0.28716 -0.18056 C -0.29879 -0.16528 -0.31511 -0.15348 -0.32431 -0.13542 C -0.32483 -0.13334 -0.32501 -0.13102 -0.32587 -0.12894 C -0.32726 -0.12593 -0.32969 -0.12362 -0.33074 -0.12038 C -0.33264 -0.11413 -0.3323 -0.10718 -0.33403 -0.10093 C -0.33768 -0.07177 -0.33855 -0.04237 -0.33403 -0.01297 C -0.33143 0.00439 -0.32362 0.01944 -0.31945 0.03657 C -0.31997 0.04513 -0.3191 0.05416 -0.32101 0.06249 C -0.32188 0.06643 -0.32553 0.06805 -0.32744 0.07106 C -0.34202 0.09351 -0.36789 0.0905 -0.38872 0.09259 C -0.39619 0.09583 -0.40365 0.09861 -0.41129 0.10115 C -0.41285 0.10323 -0.41476 0.10532 -0.41615 0.10763 C -0.41737 0.10972 -0.41806 0.11226 -0.41945 0.11411 C -0.42258 0.11851 -0.42917 0.12685 -0.42917 0.12685 C -0.43351 0.14513 -0.42726 0.17384 -0.41459 0.18495 C -0.41216 0.18981 -0.41094 0.1956 -0.40817 0.19999 C -0.40695 0.20208 -0.40487 0.20277 -0.4033 0.20439 C -0.3948 0.21388 -0.38577 0.22499 -0.37587 0.23217 C -0.37067 0.23634 -0.36494 0.23842 -0.35973 0.24305 C -0.34098 0.24236 -0.32205 0.24259 -0.3033 0.24097 C -0.29723 0.2405 -0.2856 0.23657 -0.2856 0.23657 C -0.21962 0.23911 -0.25348 0.2368 -0.22101 0.24513 C -0.21146 0.25138 -0.20643 0.26041 -0.20174 0.27291 C -0.19827 0.29536 -0.19931 0.31944 -0.20973 0.33749 C -0.21181 0.34675 -0.21476 0.35161 -0.21615 0.36134 C -0.21598 0.36388 -0.21528 0.37962 -0.21303 0.38495 C -0.20973 0.39259 -0.19827 0.41203 -0.19358 0.41736 C -0.19219 0.41874 -0.19028 0.41805 -0.18872 0.41944 C -0.18421 0.42268 -0.17987 0.42592 -0.17587 0.43009 C -0.16424 0.44189 -0.15001 0.44907 -0.1356 0.45161 C -0.12587 0.45092 -0.11615 0.45161 -0.1066 0.44953 C -0.08508 0.4449 -0.08091 0.43333 -0.06459 0.41944 C -0.06094 0.40393 -0.06615 0.42268 -0.05817 0.40648 C -0.05435 0.39884 -0.05278 0.38657 -0.05001 0.37847 C -0.04758 0.37106 -0.04393 0.36435 -0.04202 0.35671 C -0.04028 0.34976 -0.03942 0.34236 -0.03716 0.33564 C -0.03525 0.32986 -0.0323 0.32453 -0.03074 0.31828 C -0.02674 0.30208 -0.02431 0.28518 -0.02101 0.26898 C -0.01876 0.25786 -0.0165 0.25138 -0.01129 0.24305 C -0.01008 0.24097 -0.0099 0.23773 -0.00817 0.23657 C -0.00574 0.23448 -0.00278 0.23518 -8.33333E-6 0.23448 C 0.01163 0.2368 0.01979 0.23958 0.03055 0.24305 C 0.04305 0.253 0.04722 0.25671 0.05642 0.26898 C 0.06111 0.27523 0.06388 0.28333 0.0677 0.29027 C 0.07222 0.29861 0.07742 0.30601 0.08211 0.31411 C 0.08888 0.32546 0.09374 0.33819 0.10156 0.34814 C 0.10902 0.3581 0.11614 0.3618 0.12413 0.36967 C 0.13402 0.37962 0.14322 0.38888 0.15468 0.39583 C 0.16944 0.40462 0.18732 0.40555 0.20312 0.40856 C 0.20954 0.40786 0.21614 0.4081 0.22256 0.40648 C 0.22447 0.40578 0.22551 0.40347 0.22725 0.40231 C 0.23663 0.39583 0.24374 0.38819 0.25156 0.37847 C 0.26683 0.35948 0.27725 0.33981 0.29027 0.31828 C 0.29183 0.31573 0.29218 0.31249 0.2934 0.30972 C 0.29444 0.3074 0.29548 0.30532 0.2967 0.30323 C 0.30451 0.2912 0.3118 0.27916 0.31926 0.26666 C 0.32031 0.26064 0.32256 0.24953 0.32256 0.24953 " pathEditMode="relative" ptsTypes="ffffff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63 -0.03958 C 0.01423 -0.04467 0.01701 -0.04953 0.01962 -0.05463 C 0.02066 -0.05671 0.02187 -0.05902 0.02291 -0.06111 C 0.02396 -0.06319 0.02621 -0.06736 0.02621 -0.06736 C 0.02673 -0.07592 0.02604 -0.08495 0.02778 -0.09328 C 0.02847 -0.09676 0.03663 -0.10393 0.03889 -0.10393 C 0.09496 -0.10602 0.15087 -0.10555 0.20677 -0.10625 C 0.22986 -0.11365 0.25312 -0.11967 0.27621 -0.12777 C 0.28403 -0.13472 0.27882 -0.1368 0.2875 -0.14051 C 0.29844 -0.15509 0.2875 -0.13819 0.29392 -0.15555 C 0.29496 -0.15856 0.3059 -0.17893 0.30833 -0.18148 C 0.30972 -0.18287 0.31163 -0.18287 0.31319 -0.18356 C 0.32448 -0.19352 0.32066 -0.18773 0.32621 -0.19861 C 0.33246 -0.22453 0.33021 -0.21227 0.32621 -0.26967 C 0.32569 -0.27824 0.31267 -0.29004 0.30833 -0.29537 C 0.29844 -0.30694 0.28732 -0.32639 0.27448 -0.33194 C 0.26389 -0.33657 0.2533 -0.34143 0.24236 -0.3449 C 0.23003 -0.35602 0.21146 -0.36041 0.19705 -0.36435 C 0.18958 -0.36643 0.19496 -0.3662 0.1875 -0.3706 C 0.18437 -0.37245 0.17778 -0.375 0.17778 -0.375 C 0.14097 -0.40833 0.1158 -0.37338 0.08576 -0.3706 C 0.07135 -0.36921 0.05677 -0.36921 0.04236 -0.36852 C 0.03646 -0.36597 0.03038 -0.36435 0.02448 -0.36203 C 0.02135 -0.36064 0.01493 -0.35787 0.01493 -0.35787 C 0.00642 -0.34652 -0.00035 -0.34097 -0.01094 -0.33402 C -0.01545 -0.33102 -0.02031 -0.32615 -0.02552 -0.32546 C -0.03559 -0.3243 -0.04584 -0.32407 -0.05608 -0.32338 C -0.06146 -0.31852 -0.06459 -0.30926 -0.07066 -0.30625 C -0.07222 -0.30555 -0.07396 -0.30509 -0.07552 -0.30393 C -0.07882 -0.30139 -0.08143 -0.29699 -0.08507 -0.29537 C -0.08663 -0.29467 -0.08837 -0.29398 -0.08993 -0.29328 C -0.09202 -0.29259 -0.09427 -0.29213 -0.09636 -0.2912 C -0.09965 -0.28981 -0.10608 -0.2868 -0.10608 -0.2868 C -0.14115 -0.25139 -0.11059 -0.2699 -0.20122 -0.26736 C -0.2066 -0.26666 -0.21215 -0.26689 -0.21736 -0.26527 C -0.22795 -0.26203 -0.24184 -0.23032 -0.24965 -0.22014 C -0.25521 -0.21296 -0.26146 -0.21481 -0.2691 -0.21365 C -0.27899 -0.20926 -0.27344 -0.20023 -0.28038 -0.19213 C -0.28334 -0.18865 -0.28681 -0.18634 -0.28993 -0.18356 C -0.29271 -0.18102 -0.29965 -0.17939 -0.29965 -0.17939 C -0.30295 -0.17639 -0.30608 -0.17361 -0.30938 -0.1706 C -0.31337 -0.16689 -0.31493 -0.15486 -0.3158 -0.1493 C -0.31806 -0.13333 -0.32066 -0.11805 -0.32222 -0.10185 C -0.32101 -0.08426 -0.31979 -0.06898 -0.3158 -0.05231 C -0.31632 -0.02152 -0.31389 0.00949 -0.31736 0.04005 C -0.31788 0.04514 -0.32379 0.04584 -0.32709 0.04861 C -0.33698 0.05741 -0.3507 0.05 -0.3625 0.0507 C -0.36632 0.05139 -0.37014 0.05186 -0.37379 0.05301 C -0.37709 0.05394 -0.38351 0.05718 -0.38351 0.05718 C -0.38837 0.06667 -0.39306 0.07315 -0.40122 0.07662 C -0.41424 0.10209 -0.40643 0.13264 -0.39809 0.15834 C -0.39601 0.16505 -0.39549 0.17199 -0.39167 0.17778 C -0.38872 0.18241 -0.38403 0.18519 -0.38195 0.19051 C -0.38125 0.19236 -0.37743 0.20348 -0.37552 0.20556 C -0.32952 0.2551 -0.25729 0.20926 -0.19809 0.20996 C -0.19184 0.21829 -0.18889 0.22523 -0.18038 0.2294 C -0.17986 0.23727 -0.17986 0.24537 -0.17865 0.25301 C -0.1783 0.25556 -0.1757 0.25695 -0.17552 0.25949 C -0.17448 0.27223 -0.18021 0.28403 -0.18507 0.29375 C -0.19011 0.30371 -0.19271 0.31667 -0.19479 0.32824 C -0.1941 0.34051 -0.19722 0.3551 -0.19167 0.36482 C -0.1849 0.37639 -0.17639 0.38287 -0.16736 0.39051 C -0.16111 0.39584 -0.15278 0.39445 -0.14636 0.39931 C -0.13351 0.40903 -0.13611 0.4088 -0.12066 0.41204 C -0.00191 0.40857 -0.07691 0.41922 -0.03993 0.40348 C -0.03524 0.38403 -0.04306 0.41366 -0.03368 0.38843 C -0.03038 0.38033 -0.02917 0.36945 -0.02709 0.36042 C -0.02622 0.34213 -0.02674 0.32269 -0.0191 0.30672 C -0.01684 0.29584 -0.01823 0.2919 -0.01094 0.28519 C -0.00695 0.27477 -0.00191 0.26551 0.00191 0.2551 C 0.00226 0.25162 0.0033 0.21783 0.00677 0.21204 C 0.00885 0.20857 0.01371 0.20695 0.01649 0.20556 C 0.02604 0.20718 0.03489 0.20811 0.04392 0.21204 C 0.04861 0.21621 0.05 0.2169 0.05364 0.22292 C 0.05486 0.225 0.0559 0.22709 0.05677 0.2294 C 0.05746 0.23148 0.05729 0.23403 0.05833 0.23565 C 0.06614 0.24885 0.06493 0.24723 0.07291 0.2507 C 0.07448 0.25278 0.07569 0.25579 0.07778 0.25718 C 0.08073 0.25949 0.0875 0.26158 0.0875 0.26158 C 0.08906 0.26366 0.09062 0.26621 0.09236 0.26806 C 0.09531 0.2713 0.10191 0.27662 0.10191 0.27662 C 0.10694 0.28681 0.1092 0.29445 0.11805 0.29815 C 0.1243 0.31042 0.11771 0.30047 0.12621 0.30672 C 0.14271 0.31898 0.12969 0.31273 0.14062 0.31736 C 0.14583 0.32223 0.14913 0.32778 0.15521 0.33033 C 0.16007 0.33473 0.16528 0.33611 0.16962 0.34121 C 0.17135 0.34329 0.17222 0.34653 0.17448 0.34769 C 0.18107 0.35162 0.19132 0.35348 0.19878 0.35625 C 0.20295 0.35787 0.20729 0.35903 0.21163 0.36042 C 0.21597 0.36181 0.22448 0.36482 0.22448 0.36482 C 0.2625 0.36273 0.26041 0.37246 0.27621 0.34121 C 0.27847 0.33218 0.28055 0.32662 0.28576 0.31968 C 0.28837 0.30996 0.29288 0.30232 0.29705 0.29375 C 0.29913 0.28936 0.30677 0.28519 0.30677 0.28519 C 0.3118 0.275 0.31423 0.26806 0.32135 0.26158 C 0.32535 0.24537 0.31996 0.26528 0.32621 0.24861 C 0.32691 0.24653 0.32656 0.24375 0.32778 0.24213 C 0.33316 0.23496 0.33264 0.24375 0.33264 0.23797 " pathEditMode="relative" ptsTypes="fffffffffffffffffffffffffffffffffffffffffffffffffffffffffffffffffffffffffffffffffffffffffffffffffA">
                                      <p:cBhvr>
                                        <p:cTn id="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Použitelné 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9619595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126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MATEMATIKA A JEJÍ APLIKACE Odčítání do 20 s přechodem Radka  Smetanová  VY_32_INOVACE_odcitanido20sprechodem_14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Použitelné zdroje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A JEJÍ APLIKACE Odčítání do 20 s přechodem Radka  Smetanová  VY_32_INOVACE_odcitanido20sprechodem_</dc:title>
  <dc:creator>pc</dc:creator>
  <cp:lastModifiedBy>Tabule</cp:lastModifiedBy>
  <cp:revision>14</cp:revision>
  <dcterms:created xsi:type="dcterms:W3CDTF">2011-05-11T18:05:45Z</dcterms:created>
  <dcterms:modified xsi:type="dcterms:W3CDTF">2012-06-15T10:39:12Z</dcterms:modified>
</cp:coreProperties>
</file>