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9361E-F6F2-4002-9D14-1DFCEFFC123D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07EEA9-A2D7-48D5-864F-8ED9B91148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7"/>
            <a:ext cx="7846640" cy="290775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Times New Roman" pitchFamily="18" charset="0"/>
                <a:cs typeface="Times New Roman" pitchFamily="18" charset="0"/>
              </a:rPr>
              <a:t>Římské číslice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VY_32_INOVACE_rimskecislice_12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293096"/>
            <a:ext cx="8187710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63367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ŘÍMSKÉ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35288" y="2348880"/>
            <a:ext cx="64087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ČÍSLICE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581128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van  </a:t>
            </a:r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edl  </a:t>
            </a:r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enii  </a:t>
            </a:r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esní  </a:t>
            </a:r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estou  </a:t>
            </a:r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   </a:t>
            </a:r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ěsta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5517232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endParaRPr lang="cs-CZ" sz="28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23528" y="332656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 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3528" y="1412776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 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II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23528" y="2492896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3 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III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75856" y="3573016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9 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IX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3528" y="4581128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5 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3528" y="3501008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4 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IV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75856" y="332656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/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6 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VI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75856" y="2492896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8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VIII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75856" y="1412776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7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VII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84168" y="1628800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50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75856" y="4653136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10 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084168" y="2708920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100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084168" y="3789040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500    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084168" y="4869160"/>
            <a:ext cx="2160240" cy="86409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1000      </a:t>
            </a:r>
            <a:r>
              <a:rPr lang="cs-CZ" sz="32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32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úhelník 1"/>
          <p:cNvSpPr/>
          <p:nvPr/>
        </p:nvSpPr>
        <p:spPr>
          <a:xfrm>
            <a:off x="1259632" y="1196752"/>
            <a:ext cx="1800200" cy="864096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XL</a:t>
            </a:r>
            <a:endParaRPr lang="cs-CZ" sz="4000" dirty="0"/>
          </a:p>
        </p:txBody>
      </p:sp>
      <p:sp>
        <p:nvSpPr>
          <p:cNvPr id="3" name="Dvojitá šipka 2"/>
          <p:cNvSpPr/>
          <p:nvPr/>
        </p:nvSpPr>
        <p:spPr>
          <a:xfrm>
            <a:off x="3275856" y="1196752"/>
            <a:ext cx="1512168" cy="864096"/>
          </a:xfrm>
          <a:prstGeom prst="chevron">
            <a:avLst>
              <a:gd name="adj" fmla="val 53498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28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32656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Přiřaď k sobě římské číslice.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5004048" y="5589240"/>
            <a:ext cx="1800200" cy="864096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MCMLXVI</a:t>
            </a:r>
            <a:endParaRPr lang="cs-CZ" sz="2400" dirty="0"/>
          </a:p>
        </p:txBody>
      </p:sp>
      <p:sp>
        <p:nvSpPr>
          <p:cNvPr id="6" name="Pětiúhelník 5"/>
          <p:cNvSpPr/>
          <p:nvPr/>
        </p:nvSpPr>
        <p:spPr>
          <a:xfrm>
            <a:off x="3995936" y="2420888"/>
            <a:ext cx="1800200" cy="864096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IX</a:t>
            </a:r>
            <a:endParaRPr lang="cs-CZ" sz="4400" dirty="0"/>
          </a:p>
        </p:txBody>
      </p:sp>
      <p:sp>
        <p:nvSpPr>
          <p:cNvPr id="7" name="Pětiúhelník 6"/>
          <p:cNvSpPr/>
          <p:nvPr/>
        </p:nvSpPr>
        <p:spPr>
          <a:xfrm>
            <a:off x="467544" y="2924944"/>
            <a:ext cx="1800200" cy="864096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MMV</a:t>
            </a:r>
            <a:endParaRPr lang="cs-CZ" sz="3600" dirty="0"/>
          </a:p>
        </p:txBody>
      </p:sp>
      <p:sp>
        <p:nvSpPr>
          <p:cNvPr id="8" name="Pětiúhelník 7"/>
          <p:cNvSpPr/>
          <p:nvPr/>
        </p:nvSpPr>
        <p:spPr>
          <a:xfrm>
            <a:off x="1475656" y="4149080"/>
            <a:ext cx="1800200" cy="864096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DCCXXIII</a:t>
            </a:r>
            <a:endParaRPr lang="cs-CZ" sz="2800" dirty="0"/>
          </a:p>
        </p:txBody>
      </p:sp>
      <p:sp>
        <p:nvSpPr>
          <p:cNvPr id="9" name="Pětiúhelník 8"/>
          <p:cNvSpPr/>
          <p:nvPr/>
        </p:nvSpPr>
        <p:spPr>
          <a:xfrm>
            <a:off x="755576" y="5445224"/>
            <a:ext cx="1800200" cy="864096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CM</a:t>
            </a:r>
            <a:endParaRPr lang="cs-CZ" sz="3600" dirty="0"/>
          </a:p>
        </p:txBody>
      </p:sp>
      <p:sp>
        <p:nvSpPr>
          <p:cNvPr id="10" name="Dvojitá šipka 9"/>
          <p:cNvSpPr/>
          <p:nvPr/>
        </p:nvSpPr>
        <p:spPr>
          <a:xfrm>
            <a:off x="2195736" y="2852936"/>
            <a:ext cx="1512168" cy="864096"/>
          </a:xfrm>
          <a:prstGeom prst="chevron">
            <a:avLst>
              <a:gd name="adj" fmla="val 53498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900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" name="Dvojitá šipka 10"/>
          <p:cNvSpPr/>
          <p:nvPr/>
        </p:nvSpPr>
        <p:spPr>
          <a:xfrm>
            <a:off x="3491880" y="4149080"/>
            <a:ext cx="1512168" cy="864096"/>
          </a:xfrm>
          <a:prstGeom prst="chevron">
            <a:avLst>
              <a:gd name="adj" fmla="val 53498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207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7236296" y="5589240"/>
            <a:ext cx="1512168" cy="864096"/>
          </a:xfrm>
          <a:prstGeom prst="chevron">
            <a:avLst>
              <a:gd name="adj" fmla="val 53498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2005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3059832" y="5517232"/>
            <a:ext cx="1512168" cy="864096"/>
          </a:xfrm>
          <a:prstGeom prst="chevron">
            <a:avLst>
              <a:gd name="adj" fmla="val 53498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9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Dvojitá šipka 13"/>
          <p:cNvSpPr/>
          <p:nvPr/>
        </p:nvSpPr>
        <p:spPr>
          <a:xfrm>
            <a:off x="5940152" y="2420888"/>
            <a:ext cx="1512168" cy="864096"/>
          </a:xfrm>
          <a:prstGeom prst="chevron">
            <a:avLst>
              <a:gd name="adj" fmla="val 53498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723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5076056" y="1196752"/>
            <a:ext cx="1800200" cy="864096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CCVII</a:t>
            </a:r>
            <a:endParaRPr lang="cs-CZ" sz="3600" dirty="0"/>
          </a:p>
        </p:txBody>
      </p:sp>
      <p:sp>
        <p:nvSpPr>
          <p:cNvPr id="16" name="Pětiúhelník 15"/>
          <p:cNvSpPr/>
          <p:nvPr/>
        </p:nvSpPr>
        <p:spPr>
          <a:xfrm>
            <a:off x="5364088" y="4077072"/>
            <a:ext cx="1800200" cy="864096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XXVIII</a:t>
            </a:r>
            <a:endParaRPr lang="cs-CZ" sz="3600" dirty="0"/>
          </a:p>
        </p:txBody>
      </p:sp>
      <p:sp>
        <p:nvSpPr>
          <p:cNvPr id="17" name="Dvojitá šipka 16"/>
          <p:cNvSpPr/>
          <p:nvPr/>
        </p:nvSpPr>
        <p:spPr>
          <a:xfrm>
            <a:off x="7020272" y="1196752"/>
            <a:ext cx="1512168" cy="864096"/>
          </a:xfrm>
          <a:prstGeom prst="chevron">
            <a:avLst>
              <a:gd name="adj" fmla="val 53498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1966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8" name="Dvojitá šipka 17"/>
          <p:cNvSpPr/>
          <p:nvPr/>
        </p:nvSpPr>
        <p:spPr>
          <a:xfrm>
            <a:off x="7380312" y="3933056"/>
            <a:ext cx="1512168" cy="864096"/>
          </a:xfrm>
          <a:prstGeom prst="chevron">
            <a:avLst>
              <a:gd name="adj" fmla="val 53498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40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Zapiš čísla římskými číslicemi do školního sešitu.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170080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   37</a:t>
            </a:r>
            <a:endParaRPr lang="cs-CZ" sz="3600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1520" y="141277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35</a:t>
            </a:r>
            <a:endParaRPr lang="cs-CZ" sz="4400" dirty="0"/>
          </a:p>
        </p:txBody>
      </p:sp>
      <p:sp>
        <p:nvSpPr>
          <p:cNvPr id="15" name="Obdélník 14"/>
          <p:cNvSpPr/>
          <p:nvPr/>
        </p:nvSpPr>
        <p:spPr>
          <a:xfrm>
            <a:off x="2339752" y="141277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004048" y="141277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1372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92280" y="141277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51520" y="263691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124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39752" y="263691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004048" y="263691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593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92280" y="263691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04048" y="515719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56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092280" y="515719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04048" y="393305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2049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92280" y="393305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51520" y="3861048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68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3528" y="515719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241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339752" y="515719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39752" y="3861048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70080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   37</a:t>
            </a:r>
            <a:endParaRPr lang="cs-CZ" sz="3600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1277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35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2339752" y="141277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XXXV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4048" y="141277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1372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92280" y="141277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MCCCLXXII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263691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124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39752" y="263691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CXXIV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263691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593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92280" y="263691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DXCIII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515719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56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92280" y="515719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LVI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04048" y="393305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2049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92280" y="3933056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MMXLIX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3861048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68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0" y="515719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241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5157192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CCXLI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39752" y="3861048"/>
            <a:ext cx="1800200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LXVIII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60648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Proveď kontrolu.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121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MATEMATIKA A JEJÍ APLIKACE Římské číslice Radka Smetanová VY_32_INOVACE_rimskecislice_12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A JEJÍ APLIKACE Římské číslice Radka Smetanová VY_32_INOVACE_rimskecislice_</dc:title>
  <dc:creator>pc</dc:creator>
  <cp:lastModifiedBy>Tabule</cp:lastModifiedBy>
  <cp:revision>14</cp:revision>
  <dcterms:created xsi:type="dcterms:W3CDTF">2011-05-14T16:36:09Z</dcterms:created>
  <dcterms:modified xsi:type="dcterms:W3CDTF">2011-09-08T17:59:33Z</dcterms:modified>
</cp:coreProperties>
</file>