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4C728-2854-49AC-9A72-8C786FBD4725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B656C2-5E96-426C-949E-749DDDEDD32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7"/>
            <a:ext cx="7774632" cy="290775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Geometrické tvary – trojúhelník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429000"/>
            <a:ext cx="8712968" cy="2209800"/>
          </a:xfrm>
        </p:spPr>
        <p:txBody>
          <a:bodyPr/>
          <a:lstStyle/>
          <a:p>
            <a:r>
              <a:rPr lang="cs-CZ" sz="28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VY_32_INOVACE_geometricketvary-trojuhelnik_20</a:t>
            </a:r>
          </a:p>
          <a:p>
            <a:endParaRPr lang="cs-CZ" dirty="0"/>
          </a:p>
        </p:txBody>
      </p:sp>
      <p:pic>
        <p:nvPicPr>
          <p:cNvPr id="4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670807"/>
            <a:ext cx="7920880" cy="1532549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892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TROJÚHELNÍK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899592" y="2276872"/>
            <a:ext cx="4248472" cy="3672408"/>
          </a:xfrm>
          <a:prstGeom prst="triangl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 rot="9141683">
            <a:off x="5640308" y="3089192"/>
            <a:ext cx="2880320" cy="25202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043608" y="2420888"/>
            <a:ext cx="4248472" cy="3672408"/>
          </a:xfrm>
          <a:prstGeom prst="triangl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23528" y="692696"/>
            <a:ext cx="43865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Vrcholy trojúhelníku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1196752"/>
            <a:ext cx="33098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Co tvoří vrcholy trojúhelníku ?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5364088" y="1772816"/>
            <a:ext cx="31209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Jak se v geometrii označují ?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5364088" y="2348880"/>
            <a:ext cx="327076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Kolik vrcholů má trojúhelník ?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932040" y="3212976"/>
            <a:ext cx="39754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 vrcholy trojúhelníku jsou = body A, B, C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2040" y="3717032"/>
            <a:ext cx="4068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 body označujeme velkými tiskacími 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        písmeny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32040" y="4509120"/>
            <a:ext cx="31643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 každý trojúhelník má 3 vrcholy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rot="16200000" flipH="1">
            <a:off x="755576" y="5949280"/>
            <a:ext cx="576064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0800000" flipV="1">
            <a:off x="5076056" y="5877272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2771800" y="2348880"/>
            <a:ext cx="792088" cy="1440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6200000" flipH="1">
            <a:off x="2951820" y="2312876"/>
            <a:ext cx="432048" cy="2160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755576" y="5949280"/>
            <a:ext cx="504056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004048" y="5949280"/>
            <a:ext cx="576064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51520" y="594928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5805264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31840" y="170080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C</a:t>
            </a:r>
            <a:endParaRPr lang="cs-CZ" sz="40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043608" y="2420888"/>
            <a:ext cx="4248472" cy="3672408"/>
          </a:xfrm>
          <a:prstGeom prst="triangl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ovací čára 2"/>
          <p:cNvCxnSpPr/>
          <p:nvPr/>
        </p:nvCxnSpPr>
        <p:spPr>
          <a:xfrm rot="16200000" flipH="1">
            <a:off x="755576" y="5949280"/>
            <a:ext cx="576064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 rot="10800000" flipV="1">
            <a:off x="5076056" y="5877272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flipV="1">
            <a:off x="2771800" y="2348880"/>
            <a:ext cx="792088" cy="1440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6200000" flipH="1">
            <a:off x="2951820" y="2312876"/>
            <a:ext cx="432048" cy="2160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755576" y="5949280"/>
            <a:ext cx="504056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004048" y="5949280"/>
            <a:ext cx="576064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51520" y="594928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170080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5949280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/>
              <a:t>B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95536" y="692696"/>
            <a:ext cx="4824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Strany trojúhelníku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148064" y="1700808"/>
            <a:ext cx="30243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Kolik stran má trojúhelník ?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5148064" y="2420888"/>
            <a:ext cx="321729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Co tvoří stranu trojúhelníku ?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5148064" y="3573016"/>
            <a:ext cx="30567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 každý trojúhelník má 3 strany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148064" y="4149080"/>
            <a:ext cx="32792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 stranu trojúhelníku tvoří úsečka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043608" y="2420888"/>
            <a:ext cx="4248472" cy="3672408"/>
          </a:xfrm>
          <a:prstGeom prst="triangl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ovací čára 2"/>
          <p:cNvCxnSpPr/>
          <p:nvPr/>
        </p:nvCxnSpPr>
        <p:spPr>
          <a:xfrm rot="16200000" flipH="1">
            <a:off x="755576" y="5949280"/>
            <a:ext cx="576064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 rot="10800000" flipV="1">
            <a:off x="5076056" y="5877272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flipV="1">
            <a:off x="2771800" y="2348880"/>
            <a:ext cx="792088" cy="1440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6200000" flipH="1">
            <a:off x="2951820" y="2312876"/>
            <a:ext cx="432048" cy="2160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755576" y="5949280"/>
            <a:ext cx="504056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004048" y="5949280"/>
            <a:ext cx="576064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51520" y="594928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170080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587727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251520" y="332656"/>
            <a:ext cx="610404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Sousední strany trojúhelníku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71600" y="1196752"/>
            <a:ext cx="41483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mají vždy jeden společný bod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5004048" y="1988840"/>
            <a:ext cx="308635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Které strany jsou sousední ?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2564904"/>
            <a:ext cx="284590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Který bod mají společný ?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5004048" y="3212976"/>
            <a:ext cx="38969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70C0"/>
                </a:solidFill>
              </a:rPr>
              <a:t> AB – BC, společný bod B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04048" y="3933056"/>
            <a:ext cx="38915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B050"/>
                </a:solidFill>
              </a:rPr>
              <a:t> BC – CA, společný bod C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04048" y="4653136"/>
            <a:ext cx="39192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7030A0"/>
                </a:solidFill>
              </a:rPr>
              <a:t> CA – AB, společný bod A</a:t>
            </a:r>
            <a:endParaRPr lang="cs-CZ" sz="2800" dirty="0">
              <a:solidFill>
                <a:srgbClr val="7030A0"/>
              </a:solidFill>
            </a:endParaRPr>
          </a:p>
        </p:txBody>
      </p:sp>
      <p:cxnSp>
        <p:nvCxnSpPr>
          <p:cNvPr id="20" name="Přímá spojovací čára 19"/>
          <p:cNvCxnSpPr>
            <a:endCxn id="2" idx="4"/>
          </p:cNvCxnSpPr>
          <p:nvPr/>
        </p:nvCxnSpPr>
        <p:spPr>
          <a:xfrm>
            <a:off x="1043608" y="6093296"/>
            <a:ext cx="4248472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2" idx="4"/>
          </p:cNvCxnSpPr>
          <p:nvPr/>
        </p:nvCxnSpPr>
        <p:spPr>
          <a:xfrm rot="5400000" flipH="1">
            <a:off x="2411760" y="3212976"/>
            <a:ext cx="3672408" cy="208823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323528" y="3212976"/>
            <a:ext cx="3672408" cy="208823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16200000" flipH="1">
            <a:off x="2339752" y="3212976"/>
            <a:ext cx="3600400" cy="2016224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5400000">
            <a:off x="251520" y="3212976"/>
            <a:ext cx="3672408" cy="2088232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1115616" y="6021288"/>
            <a:ext cx="4104456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131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MATEMATIKA A JEJÍ APLIKACE Geometrické tvary – trojúhelník Radka Smetanová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A JEJÍ APLIKACE Geometrické tvary – trojúhelník Radka Smetanová</dc:title>
  <dc:creator>pc</dc:creator>
  <cp:lastModifiedBy>Tabule</cp:lastModifiedBy>
  <cp:revision>8</cp:revision>
  <dcterms:created xsi:type="dcterms:W3CDTF">2011-06-04T21:12:42Z</dcterms:created>
  <dcterms:modified xsi:type="dcterms:W3CDTF">2011-09-08T18:01:31Z</dcterms:modified>
</cp:coreProperties>
</file>