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0D6E2-5902-4B1C-8DFE-AAFD3335F44F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3F2D5-650A-43FD-8A3A-553B373E5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OBVOD TROJÚHELNÍKU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886200"/>
            <a:ext cx="7200800" cy="1752600"/>
          </a:xfrm>
        </p:spPr>
        <p:txBody>
          <a:bodyPr/>
          <a:lstStyle/>
          <a:p>
            <a:r>
              <a:rPr lang="cs-CZ" dirty="0" smtClean="0"/>
              <a:t>VY_32_INOVACE_18_</a:t>
            </a:r>
            <a:r>
              <a:rPr lang="cs-CZ" dirty="0" err="1" smtClean="0"/>
              <a:t>obvodtrojúhelníku</a:t>
            </a:r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64087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Obvod trojúhelníku</a:t>
            </a:r>
            <a:endParaRPr lang="cs-CZ" sz="6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800" dirty="0" smtClean="0"/>
              <a:t> je součet délek všech jeho stran</a:t>
            </a:r>
            <a:endParaRPr lang="cs-CZ" sz="4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051720" y="3573016"/>
            <a:ext cx="3888432" cy="252028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0"/>
            <a:endCxn id="4" idx="2"/>
          </p:cNvCxnSpPr>
          <p:nvPr/>
        </p:nvCxnSpPr>
        <p:spPr>
          <a:xfrm flipH="1">
            <a:off x="2051720" y="3573016"/>
            <a:ext cx="1944216" cy="252028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2"/>
            <a:endCxn id="4" idx="4"/>
          </p:cNvCxnSpPr>
          <p:nvPr/>
        </p:nvCxnSpPr>
        <p:spPr>
          <a:xfrm>
            <a:off x="2051720" y="6093296"/>
            <a:ext cx="3888432" cy="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4"/>
            <a:endCxn id="4" idx="0"/>
          </p:cNvCxnSpPr>
          <p:nvPr/>
        </p:nvCxnSpPr>
        <p:spPr>
          <a:xfrm flipH="1" flipV="1">
            <a:off x="3995936" y="3573016"/>
            <a:ext cx="1944216" cy="252028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03648" y="5805264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5805264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2852936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C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4365104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a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11760" y="44371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6021288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c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187624" y="980728"/>
            <a:ext cx="3888432" cy="252028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2"/>
          <p:cNvCxnSpPr>
            <a:stCxn id="2" idx="0"/>
            <a:endCxn id="2" idx="2"/>
          </p:cNvCxnSpPr>
          <p:nvPr/>
        </p:nvCxnSpPr>
        <p:spPr>
          <a:xfrm flipH="1">
            <a:off x="1187624" y="980728"/>
            <a:ext cx="1944216" cy="252028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>
            <a:stCxn id="2" idx="2"/>
            <a:endCxn id="2" idx="4"/>
          </p:cNvCxnSpPr>
          <p:nvPr/>
        </p:nvCxnSpPr>
        <p:spPr>
          <a:xfrm>
            <a:off x="1187624" y="3501008"/>
            <a:ext cx="3888432" cy="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>
            <a:stCxn id="2" idx="4"/>
            <a:endCxn id="2" idx="0"/>
          </p:cNvCxnSpPr>
          <p:nvPr/>
        </p:nvCxnSpPr>
        <p:spPr>
          <a:xfrm flipH="1" flipV="1">
            <a:off x="3131840" y="980728"/>
            <a:ext cx="1944216" cy="2520280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3212976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21297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B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1772816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a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184482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342900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260648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C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293096"/>
            <a:ext cx="5904656" cy="70788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/>
              <a:t>o</a:t>
            </a:r>
            <a:r>
              <a:rPr lang="cs-CZ" sz="4000" dirty="0" smtClean="0"/>
              <a:t>     ABC =|AB|+|BC|+|CA|</a:t>
            </a:r>
            <a:endParaRPr lang="cs-CZ" sz="4000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899592" y="4509120"/>
            <a:ext cx="360040" cy="360040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5373216"/>
            <a:ext cx="4248472" cy="70788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o     ABC = a + b + c</a:t>
            </a:r>
            <a:endParaRPr lang="cs-CZ" sz="4000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971600" y="5589240"/>
            <a:ext cx="360040" cy="360040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Vzorec pro výpočet obvodu trojúhelníku: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132856"/>
            <a:ext cx="5328592" cy="1200329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7200" dirty="0" smtClean="0"/>
              <a:t>o   = a + b + c</a:t>
            </a:r>
            <a:endParaRPr lang="cs-CZ" sz="72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907704" y="2708920"/>
            <a:ext cx="432048" cy="432048"/>
          </a:xfrm>
          <a:prstGeom prst="triangl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9512" y="4581128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Obvod trojúhelníku se rovná součtu délek jeho stran.</a:t>
            </a:r>
            <a:endParaRPr lang="cs-CZ" sz="3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Příklad: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764704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Vypočítej obvod trojúhelníku  RST.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907704" y="1916832"/>
            <a:ext cx="3347864" cy="1728192"/>
          </a:xfrm>
          <a:prstGeom prst="triangle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5010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92080" y="342900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141277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371703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t = 5 cm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22048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r = 3 cm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27687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= 4 cm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65104"/>
            <a:ext cx="2304256" cy="523220"/>
          </a:xfrm>
          <a:prstGeom prst="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     = a + b + c</a:t>
            </a:r>
            <a:endParaRPr lang="cs-CZ" sz="2800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899592" y="4581128"/>
            <a:ext cx="288032" cy="216024"/>
          </a:xfrm>
          <a:prstGeom prst="triangle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013176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   = t + r + s</a:t>
            </a:r>
            <a:endParaRPr lang="cs-CZ" sz="3200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827584" y="5301208"/>
            <a:ext cx="288032" cy="21602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5013176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   = 5 cm + 3 cm + 4 cm</a:t>
            </a:r>
            <a:endParaRPr lang="cs-CZ" sz="3200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3419872" y="5301208"/>
            <a:ext cx="288032" cy="21602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5805264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   = 12 cm</a:t>
            </a:r>
            <a:endParaRPr lang="cs-CZ" sz="3200" dirty="0"/>
          </a:p>
        </p:txBody>
      </p:sp>
      <p:sp>
        <p:nvSpPr>
          <p:cNvPr id="18" name="Rovnoramenný trojúhelník 17"/>
          <p:cNvSpPr/>
          <p:nvPr/>
        </p:nvSpPr>
        <p:spPr>
          <a:xfrm>
            <a:off x="899592" y="6093296"/>
            <a:ext cx="288032" cy="21602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627784" y="594928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Obvod trojúhelníku RST je 12 cm.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auta,automobily,červená auta,červené auto,dárky,iStockphoto,překvapení,sportovní auta,stuhy,vozidla,zvláštní příležitosti"/>
          <p:cNvPicPr>
            <a:picLocks noChangeAspect="1" noChangeArrowheads="1"/>
          </p:cNvPicPr>
          <p:nvPr/>
        </p:nvPicPr>
        <p:blipFill>
          <a:blip r:embed="rId2" cstate="print"/>
          <a:srcRect t="6978" r="2303" b="20912"/>
          <a:stretch>
            <a:fillRect/>
          </a:stretch>
        </p:blipFill>
        <p:spPr bwMode="auto">
          <a:xfrm>
            <a:off x="539552" y="5755593"/>
            <a:ext cx="2016224" cy="1102407"/>
          </a:xfrm>
          <a:prstGeom prst="rect">
            <a:avLst/>
          </a:prstGeom>
          <a:noFill/>
        </p:spPr>
      </p:pic>
      <p:pic>
        <p:nvPicPr>
          <p:cNvPr id="21" name="Picture 2" descr="auta,automobily,červená auta,červené auto,dárky,iStockphoto,překvapení,sportovní auta,stuhy,vozidla,zvláštní příležitosti"/>
          <p:cNvPicPr>
            <a:picLocks noChangeAspect="1" noChangeArrowheads="1"/>
          </p:cNvPicPr>
          <p:nvPr/>
        </p:nvPicPr>
        <p:blipFill>
          <a:blip r:embed="rId2" cstate="print"/>
          <a:srcRect t="6978" r="2303" b="20912"/>
          <a:stretch>
            <a:fillRect/>
          </a:stretch>
        </p:blipFill>
        <p:spPr bwMode="auto">
          <a:xfrm>
            <a:off x="3995936" y="4365104"/>
            <a:ext cx="3528392" cy="1368152"/>
          </a:xfrm>
          <a:prstGeom prst="rect">
            <a:avLst/>
          </a:prstGeom>
          <a:noFill/>
        </p:spPr>
      </p:pic>
      <p:pic>
        <p:nvPicPr>
          <p:cNvPr id="22" name="Picture 2" descr="auta,automobily,červená auta,červené auto,dárky,iStockphoto,překvapení,sportovní auta,stuhy,vozidla,zvláštní příležitosti"/>
          <p:cNvPicPr>
            <a:picLocks noChangeAspect="1" noChangeArrowheads="1"/>
          </p:cNvPicPr>
          <p:nvPr/>
        </p:nvPicPr>
        <p:blipFill>
          <a:blip r:embed="rId2" cstate="print"/>
          <a:srcRect t="6978" r="2303" b="20912"/>
          <a:stretch>
            <a:fillRect/>
          </a:stretch>
        </p:blipFill>
        <p:spPr bwMode="auto">
          <a:xfrm>
            <a:off x="7164288" y="5733256"/>
            <a:ext cx="1763688" cy="96432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18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9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4000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čtvrtý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- geometrie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Geometrie v rovině a v prostoru</a:t>
            </a:r>
          </a:p>
          <a:p>
            <a:pPr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Obvod trojúhelníku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- geometrie ve čtvrtém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323806"/>
      </p:ext>
    </p:extLst>
  </p:cSld>
  <p:clrMapOvr>
    <a:masterClrMapping/>
  </p:clrMapOvr>
  <p:transition>
    <p:wedg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257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OBVOD TROJÚHELNÍKU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OBVOD TROJÚHELNÍKU</dc:title>
  <dc:creator>pc</dc:creator>
  <cp:lastModifiedBy>User</cp:lastModifiedBy>
  <cp:revision>12</cp:revision>
  <dcterms:created xsi:type="dcterms:W3CDTF">2012-02-11T18:52:15Z</dcterms:created>
  <dcterms:modified xsi:type="dcterms:W3CDTF">2012-06-18T14:03:58Z</dcterms:modified>
</cp:coreProperties>
</file>