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2" r:id="rId4"/>
    <p:sldId id="261" r:id="rId5"/>
    <p:sldId id="257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66BD7-5D17-4C42-8DF0-E1CBF6764C0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ACBF8-432A-4C60-B4BD-24749275B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66BD7-5D17-4C42-8DF0-E1CBF6764C0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ACBF8-432A-4C60-B4BD-24749275B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66BD7-5D17-4C42-8DF0-E1CBF6764C0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ACBF8-432A-4C60-B4BD-24749275B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66BD7-5D17-4C42-8DF0-E1CBF6764C0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ACBF8-432A-4C60-B4BD-24749275B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66BD7-5D17-4C42-8DF0-E1CBF6764C0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ACBF8-432A-4C60-B4BD-24749275B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66BD7-5D17-4C42-8DF0-E1CBF6764C0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ACBF8-432A-4C60-B4BD-24749275B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66BD7-5D17-4C42-8DF0-E1CBF6764C0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ACBF8-432A-4C60-B4BD-24749275B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66BD7-5D17-4C42-8DF0-E1CBF6764C0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ACBF8-432A-4C60-B4BD-24749275B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66BD7-5D17-4C42-8DF0-E1CBF6764C0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ACBF8-432A-4C60-B4BD-24749275B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66BD7-5D17-4C42-8DF0-E1CBF6764C0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ACBF8-432A-4C60-B4BD-24749275B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66BD7-5D17-4C42-8DF0-E1CBF6764C0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DACBF8-432A-4C60-B4BD-24749275B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366BD7-5D17-4C42-8DF0-E1CBF6764C08}" type="datetimeFigureOut">
              <a:rPr lang="cs-CZ" smtClean="0"/>
              <a:pPr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DACBF8-432A-4C60-B4BD-24749275B2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492896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ODČÍTÁNÍ DESÍTEK - NAKUPOVÁNÍ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86200"/>
            <a:ext cx="8064896" cy="1752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VY_32_INOVACE_20_</a:t>
            </a:r>
            <a:r>
              <a:rPr lang="cs-CZ" sz="2800" dirty="0" err="1" smtClean="0"/>
              <a:t>odcitanidesiteknakupovani</a:t>
            </a:r>
            <a:endParaRPr lang="cs-CZ" sz="2800" dirty="0"/>
          </a:p>
        </p:txBody>
      </p:sp>
      <p:pic>
        <p:nvPicPr>
          <p:cNvPr id="4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76672"/>
            <a:ext cx="8187710" cy="15841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alpha val="7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80728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Maminka koupila Jakubovi autobus za 80 Kč.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Kolik jí prodavačka vrátila nazpět, když maminka platila stokorunou 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88640"/>
            <a:ext cx="3528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SLOVNÍ ÚLOHA: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509120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100 – 80 = 20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2924944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autobus                          80 Kč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3284984"/>
            <a:ext cx="42484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aminka                      100 Kč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3645024"/>
            <a:ext cx="338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rátila                               ? Kč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283968" y="2780928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10</a:t>
            </a:r>
            <a:endParaRPr lang="cs-CZ" sz="1600" dirty="0"/>
          </a:p>
        </p:txBody>
      </p:sp>
      <p:sp>
        <p:nvSpPr>
          <p:cNvPr id="11" name="Elipsa 10"/>
          <p:cNvSpPr/>
          <p:nvPr/>
        </p:nvSpPr>
        <p:spPr>
          <a:xfrm>
            <a:off x="5076056" y="2780928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10</a:t>
            </a:r>
            <a:endParaRPr lang="cs-CZ" sz="1600" dirty="0"/>
          </a:p>
        </p:txBody>
      </p:sp>
      <p:sp>
        <p:nvSpPr>
          <p:cNvPr id="12" name="Elipsa 11"/>
          <p:cNvSpPr/>
          <p:nvPr/>
        </p:nvSpPr>
        <p:spPr>
          <a:xfrm>
            <a:off x="5940152" y="2780928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10</a:t>
            </a:r>
            <a:endParaRPr lang="cs-CZ" sz="1600" dirty="0"/>
          </a:p>
        </p:txBody>
      </p:sp>
      <p:sp>
        <p:nvSpPr>
          <p:cNvPr id="13" name="Elipsa 12"/>
          <p:cNvSpPr/>
          <p:nvPr/>
        </p:nvSpPr>
        <p:spPr>
          <a:xfrm>
            <a:off x="6804248" y="2780928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10</a:t>
            </a:r>
            <a:endParaRPr lang="cs-CZ" sz="1600" dirty="0"/>
          </a:p>
        </p:txBody>
      </p:sp>
      <p:sp>
        <p:nvSpPr>
          <p:cNvPr id="14" name="Elipsa 13"/>
          <p:cNvSpPr/>
          <p:nvPr/>
        </p:nvSpPr>
        <p:spPr>
          <a:xfrm>
            <a:off x="7668344" y="2780928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10</a:t>
            </a:r>
            <a:endParaRPr lang="cs-CZ" sz="1600" dirty="0"/>
          </a:p>
        </p:txBody>
      </p:sp>
      <p:sp>
        <p:nvSpPr>
          <p:cNvPr id="15" name="Elipsa 14"/>
          <p:cNvSpPr/>
          <p:nvPr/>
        </p:nvSpPr>
        <p:spPr>
          <a:xfrm>
            <a:off x="4283968" y="3501008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10</a:t>
            </a:r>
            <a:endParaRPr lang="cs-CZ" sz="1600" dirty="0"/>
          </a:p>
        </p:txBody>
      </p:sp>
      <p:sp>
        <p:nvSpPr>
          <p:cNvPr id="16" name="Elipsa 15"/>
          <p:cNvSpPr/>
          <p:nvPr/>
        </p:nvSpPr>
        <p:spPr>
          <a:xfrm>
            <a:off x="5076056" y="3501008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10</a:t>
            </a:r>
            <a:endParaRPr lang="cs-CZ" sz="1600" dirty="0"/>
          </a:p>
        </p:txBody>
      </p:sp>
      <p:sp>
        <p:nvSpPr>
          <p:cNvPr id="17" name="Elipsa 16"/>
          <p:cNvSpPr/>
          <p:nvPr/>
        </p:nvSpPr>
        <p:spPr>
          <a:xfrm>
            <a:off x="5940152" y="3501008"/>
            <a:ext cx="576064" cy="576064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10</a:t>
            </a:r>
            <a:endParaRPr lang="cs-CZ" sz="1600" dirty="0"/>
          </a:p>
        </p:txBody>
      </p:sp>
      <p:sp>
        <p:nvSpPr>
          <p:cNvPr id="18" name="Elipsa 17"/>
          <p:cNvSpPr/>
          <p:nvPr/>
        </p:nvSpPr>
        <p:spPr>
          <a:xfrm>
            <a:off x="6804248" y="3501008"/>
            <a:ext cx="576064" cy="57606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10</a:t>
            </a:r>
            <a:endParaRPr lang="cs-CZ" sz="1600" dirty="0"/>
          </a:p>
        </p:txBody>
      </p:sp>
      <p:sp>
        <p:nvSpPr>
          <p:cNvPr id="19" name="Elipsa 18"/>
          <p:cNvSpPr/>
          <p:nvPr/>
        </p:nvSpPr>
        <p:spPr>
          <a:xfrm>
            <a:off x="7668344" y="3501008"/>
            <a:ext cx="576064" cy="57606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10</a:t>
            </a:r>
            <a:endParaRPr lang="cs-CZ" sz="1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3528" y="5517232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Prodavačka vrátila mamince 20 Kč.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2" name="Přímá spojovací čára 21"/>
          <p:cNvCxnSpPr>
            <a:stCxn id="10" idx="3"/>
            <a:endCxn id="10" idx="7"/>
          </p:cNvCxnSpPr>
          <p:nvPr/>
        </p:nvCxnSpPr>
        <p:spPr>
          <a:xfrm flipV="1">
            <a:off x="4368331" y="2865291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11" idx="3"/>
            <a:endCxn id="11" idx="7"/>
          </p:cNvCxnSpPr>
          <p:nvPr/>
        </p:nvCxnSpPr>
        <p:spPr>
          <a:xfrm flipV="1">
            <a:off x="5160419" y="2865291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12" idx="3"/>
            <a:endCxn id="12" idx="7"/>
          </p:cNvCxnSpPr>
          <p:nvPr/>
        </p:nvCxnSpPr>
        <p:spPr>
          <a:xfrm flipV="1">
            <a:off x="6024515" y="2865291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13" idx="3"/>
            <a:endCxn id="13" idx="7"/>
          </p:cNvCxnSpPr>
          <p:nvPr/>
        </p:nvCxnSpPr>
        <p:spPr>
          <a:xfrm flipV="1">
            <a:off x="6888611" y="2865291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>
            <a:stCxn id="14" idx="3"/>
            <a:endCxn id="14" idx="7"/>
          </p:cNvCxnSpPr>
          <p:nvPr/>
        </p:nvCxnSpPr>
        <p:spPr>
          <a:xfrm flipV="1">
            <a:off x="7752707" y="2865291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stCxn id="15" idx="3"/>
            <a:endCxn id="15" idx="7"/>
          </p:cNvCxnSpPr>
          <p:nvPr/>
        </p:nvCxnSpPr>
        <p:spPr>
          <a:xfrm flipV="1">
            <a:off x="4368331" y="3585371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>
            <a:stCxn id="16" idx="3"/>
            <a:endCxn id="16" idx="7"/>
          </p:cNvCxnSpPr>
          <p:nvPr/>
        </p:nvCxnSpPr>
        <p:spPr>
          <a:xfrm flipV="1">
            <a:off x="5160419" y="3585371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>
            <a:stCxn id="17" idx="3"/>
            <a:endCxn id="17" idx="7"/>
          </p:cNvCxnSpPr>
          <p:nvPr/>
        </p:nvCxnSpPr>
        <p:spPr>
          <a:xfrm flipV="1">
            <a:off x="6024515" y="3585371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  <p:bldP spid="9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568952" cy="345638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5750" t="11812" r="13376" b="17314"/>
          <a:stretch>
            <a:fillRect/>
          </a:stretch>
        </p:blipFill>
        <p:spPr bwMode="auto">
          <a:xfrm>
            <a:off x="6228184" y="2276872"/>
            <a:ext cx="1080120" cy="1080120"/>
          </a:xfrm>
          <a:prstGeom prst="rect">
            <a:avLst/>
          </a:prstGeom>
          <a:noFill/>
        </p:spPr>
      </p:pic>
      <p:pic>
        <p:nvPicPr>
          <p:cNvPr id="1035" name="Picture 11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-1210" b="10000"/>
          <a:stretch>
            <a:fillRect/>
          </a:stretch>
        </p:blipFill>
        <p:spPr bwMode="auto">
          <a:xfrm flipH="1">
            <a:off x="611560" y="2132856"/>
            <a:ext cx="1584176" cy="1296144"/>
          </a:xfrm>
          <a:prstGeom prst="rect">
            <a:avLst/>
          </a:prstGeom>
          <a:noFill/>
        </p:spPr>
      </p:pic>
      <p:pic>
        <p:nvPicPr>
          <p:cNvPr id="1037" name="Picture 13" descr="Vojenský tank s maskovacím vzorem"/>
          <p:cNvPicPr>
            <a:picLocks noChangeAspect="1" noChangeArrowheads="1"/>
          </p:cNvPicPr>
          <p:nvPr/>
        </p:nvPicPr>
        <p:blipFill>
          <a:blip r:embed="rId4" cstate="print"/>
          <a:srcRect l="3571" t="23625" b="21251"/>
          <a:stretch>
            <a:fillRect/>
          </a:stretch>
        </p:blipFill>
        <p:spPr bwMode="auto">
          <a:xfrm flipH="1">
            <a:off x="3419872" y="2276872"/>
            <a:ext cx="1944216" cy="1008112"/>
          </a:xfrm>
          <a:prstGeom prst="rect">
            <a:avLst/>
          </a:prstGeom>
          <a:noFill/>
        </p:spPr>
      </p:pic>
      <p:pic>
        <p:nvPicPr>
          <p:cNvPr id="1039" name="Picture 15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332656"/>
            <a:ext cx="1828800" cy="1828800"/>
          </a:xfrm>
          <a:prstGeom prst="rect">
            <a:avLst/>
          </a:prstGeom>
          <a:noFill/>
        </p:spPr>
      </p:pic>
      <p:pic>
        <p:nvPicPr>
          <p:cNvPr id="1041" name="Picture 17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539552" y="404664"/>
            <a:ext cx="1185848" cy="1224136"/>
          </a:xfrm>
          <a:prstGeom prst="rect">
            <a:avLst/>
          </a:prstGeom>
          <a:noFill/>
        </p:spPr>
      </p:pic>
      <p:sp>
        <p:nvSpPr>
          <p:cNvPr id="11" name="Elipsa 10"/>
          <p:cNvSpPr/>
          <p:nvPr/>
        </p:nvSpPr>
        <p:spPr>
          <a:xfrm>
            <a:off x="1979712" y="332656"/>
            <a:ext cx="792088" cy="792088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5</a:t>
            </a:r>
            <a:r>
              <a:rPr lang="cs-CZ" sz="12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0 Kč</a:t>
            </a:r>
            <a:endParaRPr lang="cs-CZ" sz="12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076056" y="332656"/>
            <a:ext cx="792088" cy="792088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8</a:t>
            </a:r>
            <a:r>
              <a:rPr lang="cs-CZ" sz="12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0 Kč</a:t>
            </a:r>
            <a:endParaRPr lang="cs-CZ" sz="12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123728" y="1844824"/>
            <a:ext cx="792088" cy="792088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3</a:t>
            </a:r>
            <a:r>
              <a:rPr lang="cs-CZ" sz="12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0 Kč</a:t>
            </a:r>
            <a:endParaRPr lang="cs-CZ" sz="12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7812360" y="332656"/>
            <a:ext cx="792088" cy="792088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ln>
                  <a:solidFill>
                    <a:schemeClr val="tx1"/>
                  </a:solidFill>
                </a:ln>
              </a:rPr>
              <a:t>9</a:t>
            </a:r>
            <a:r>
              <a:rPr lang="cs-CZ" sz="1200" dirty="0" smtClean="0">
                <a:ln>
                  <a:solidFill>
                    <a:schemeClr val="tx1"/>
                  </a:solidFill>
                </a:ln>
              </a:rPr>
              <a:t>0 Kč</a:t>
            </a:r>
            <a:endParaRPr lang="cs-CZ" sz="12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7668344" y="2636912"/>
            <a:ext cx="792088" cy="792088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>
                <a:ln>
                  <a:solidFill>
                    <a:schemeClr val="tx1"/>
                  </a:solidFill>
                </a:ln>
              </a:rPr>
              <a:t>4</a:t>
            </a:r>
            <a:r>
              <a:rPr lang="cs-CZ" sz="1200" dirty="0" smtClean="0">
                <a:ln>
                  <a:solidFill>
                    <a:schemeClr val="tx1"/>
                  </a:solidFill>
                </a:ln>
              </a:rPr>
              <a:t>0 Kč</a:t>
            </a:r>
            <a:endParaRPr lang="cs-CZ" sz="1200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5220072" y="1772816"/>
            <a:ext cx="792088" cy="792088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ln>
                  <a:solidFill>
                    <a:schemeClr val="tx1"/>
                  </a:solidFill>
                </a:ln>
              </a:rPr>
              <a:t>60 Kč</a:t>
            </a:r>
            <a:endParaRPr lang="cs-CZ" sz="1200" dirty="0">
              <a:ln>
                <a:solidFill>
                  <a:schemeClr val="tx1"/>
                </a:solidFill>
              </a:ln>
            </a:endParaRPr>
          </a:p>
        </p:txBody>
      </p:sp>
      <p:cxnSp>
        <p:nvCxnSpPr>
          <p:cNvPr id="18" name="Přímá spojovací čára 17"/>
          <p:cNvCxnSpPr>
            <a:stCxn id="11" idx="2"/>
          </p:cNvCxnSpPr>
          <p:nvPr/>
        </p:nvCxnSpPr>
        <p:spPr>
          <a:xfrm flipH="1">
            <a:off x="1547664" y="728700"/>
            <a:ext cx="432048" cy="32403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>
            <a:stCxn id="12" idx="2"/>
          </p:cNvCxnSpPr>
          <p:nvPr/>
        </p:nvCxnSpPr>
        <p:spPr>
          <a:xfrm flipH="1">
            <a:off x="4427984" y="728700"/>
            <a:ext cx="648072" cy="108012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14" idx="2"/>
          </p:cNvCxnSpPr>
          <p:nvPr/>
        </p:nvCxnSpPr>
        <p:spPr>
          <a:xfrm flipH="1">
            <a:off x="7308304" y="728700"/>
            <a:ext cx="504056" cy="180020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>
            <a:stCxn id="16" idx="2"/>
          </p:cNvCxnSpPr>
          <p:nvPr/>
        </p:nvCxnSpPr>
        <p:spPr>
          <a:xfrm flipH="1">
            <a:off x="4788024" y="2168860"/>
            <a:ext cx="432048" cy="468052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13" idx="2"/>
          </p:cNvCxnSpPr>
          <p:nvPr/>
        </p:nvCxnSpPr>
        <p:spPr>
          <a:xfrm flipH="1">
            <a:off x="1619672" y="2240868"/>
            <a:ext cx="504056" cy="25202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>
            <a:stCxn id="15" idx="2"/>
          </p:cNvCxnSpPr>
          <p:nvPr/>
        </p:nvCxnSpPr>
        <p:spPr>
          <a:xfrm flipH="1" flipV="1">
            <a:off x="7164288" y="2996952"/>
            <a:ext cx="504056" cy="36004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pic>
        <p:nvPicPr>
          <p:cNvPr id="1043" name="Picture 19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 t="18190" r="1564" b="14874"/>
          <a:stretch>
            <a:fillRect/>
          </a:stretch>
        </p:blipFill>
        <p:spPr bwMode="auto">
          <a:xfrm>
            <a:off x="3089482" y="332656"/>
            <a:ext cx="1482518" cy="1008112"/>
          </a:xfrm>
          <a:prstGeom prst="rect">
            <a:avLst/>
          </a:prstGeom>
          <a:noFill/>
        </p:spPr>
      </p:pic>
      <p:sp>
        <p:nvSpPr>
          <p:cNvPr id="30" name="Obdélník 29"/>
          <p:cNvSpPr/>
          <p:nvPr/>
        </p:nvSpPr>
        <p:spPr>
          <a:xfrm>
            <a:off x="467544" y="4149080"/>
            <a:ext cx="1152128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67544" y="4941168"/>
            <a:ext cx="1152128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67544" y="5733256"/>
            <a:ext cx="1152128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619672" y="4149080"/>
            <a:ext cx="2304256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100 – 30 = 70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1619672" y="5733256"/>
            <a:ext cx="2304256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100 – 90 = 10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860032" y="4149080"/>
            <a:ext cx="1152128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860032" y="4941168"/>
            <a:ext cx="1152128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860032" y="5733256"/>
            <a:ext cx="1152128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012160" y="4149080"/>
            <a:ext cx="2304256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100 – 60 = 40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1619672" y="4941168"/>
            <a:ext cx="2304256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100 – 40 = 60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012160" y="5733256"/>
            <a:ext cx="2304256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100 – 50 = </a:t>
            </a:r>
            <a:r>
              <a:rPr lang="cs-CZ" sz="2800" dirty="0" err="1" smtClean="0">
                <a:solidFill>
                  <a:schemeClr val="tx1"/>
                </a:solidFill>
              </a:rPr>
              <a:t>50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42" name="Picture 11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-1210" b="10000"/>
          <a:stretch>
            <a:fillRect/>
          </a:stretch>
        </p:blipFill>
        <p:spPr bwMode="auto">
          <a:xfrm flipH="1">
            <a:off x="611560" y="4221088"/>
            <a:ext cx="792088" cy="648072"/>
          </a:xfrm>
          <a:prstGeom prst="rect">
            <a:avLst/>
          </a:prstGeom>
          <a:noFill/>
        </p:spPr>
      </p:pic>
      <p:pic>
        <p:nvPicPr>
          <p:cNvPr id="43" name="Picture 13" descr="Vojenský tank s maskovacím vzorem"/>
          <p:cNvPicPr>
            <a:picLocks noChangeAspect="1" noChangeArrowheads="1"/>
          </p:cNvPicPr>
          <p:nvPr/>
        </p:nvPicPr>
        <p:blipFill>
          <a:blip r:embed="rId4" cstate="print"/>
          <a:srcRect l="3571" t="23625" b="21251"/>
          <a:stretch>
            <a:fillRect/>
          </a:stretch>
        </p:blipFill>
        <p:spPr bwMode="auto">
          <a:xfrm flipH="1">
            <a:off x="4932040" y="4293096"/>
            <a:ext cx="972108" cy="504056"/>
          </a:xfrm>
          <a:prstGeom prst="rect">
            <a:avLst/>
          </a:prstGeom>
          <a:noFill/>
        </p:spPr>
      </p:pic>
      <p:pic>
        <p:nvPicPr>
          <p:cNvPr id="44" name="Picture 15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5877272"/>
            <a:ext cx="576064" cy="576064"/>
          </a:xfrm>
          <a:prstGeom prst="rect">
            <a:avLst/>
          </a:prstGeom>
          <a:noFill/>
        </p:spPr>
      </p:pic>
      <p:pic>
        <p:nvPicPr>
          <p:cNvPr id="45" name="Picture 5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5750" t="11812" r="13376" b="17314"/>
          <a:stretch>
            <a:fillRect/>
          </a:stretch>
        </p:blipFill>
        <p:spPr bwMode="auto">
          <a:xfrm>
            <a:off x="755576" y="5013176"/>
            <a:ext cx="656456" cy="656456"/>
          </a:xfrm>
          <a:prstGeom prst="rect">
            <a:avLst/>
          </a:prstGeom>
          <a:noFill/>
        </p:spPr>
      </p:pic>
      <p:pic>
        <p:nvPicPr>
          <p:cNvPr id="46" name="Picture 19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 t="18190" r="1564" b="14874"/>
          <a:stretch>
            <a:fillRect/>
          </a:stretch>
        </p:blipFill>
        <p:spPr bwMode="auto">
          <a:xfrm>
            <a:off x="5004048" y="5013176"/>
            <a:ext cx="847154" cy="576064"/>
          </a:xfrm>
          <a:prstGeom prst="rect">
            <a:avLst/>
          </a:prstGeom>
          <a:noFill/>
        </p:spPr>
      </p:pic>
      <p:pic>
        <p:nvPicPr>
          <p:cNvPr id="47" name="Picture 17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5076056" y="5805264"/>
            <a:ext cx="627802" cy="648072"/>
          </a:xfrm>
          <a:prstGeom prst="rect">
            <a:avLst/>
          </a:prstGeom>
          <a:noFill/>
        </p:spPr>
      </p:pic>
      <p:sp>
        <p:nvSpPr>
          <p:cNvPr id="49" name="Obdélník 48"/>
          <p:cNvSpPr/>
          <p:nvPr/>
        </p:nvSpPr>
        <p:spPr>
          <a:xfrm>
            <a:off x="6012160" y="4941168"/>
            <a:ext cx="2304256" cy="79208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100 – 80 = 20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5" grpId="0" animBg="1"/>
      <p:bldP spid="39" grpId="0" animBg="1"/>
      <p:bldP spid="40" grpId="0" animBg="1"/>
      <p:bldP spid="41" grpId="0" animBg="1"/>
      <p:bldP spid="4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7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Která z hraček měla stejnou cenu, jako Jakubův autobus 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19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8190" r="1564" b="14874"/>
          <a:stretch>
            <a:fillRect/>
          </a:stretch>
        </p:blipFill>
        <p:spPr bwMode="auto">
          <a:xfrm>
            <a:off x="1979712" y="1556792"/>
            <a:ext cx="2753248" cy="187220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004048" y="2204864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80 Kč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4149080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Počítali jste výborně – 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zasloužíte si pochvalu a velkou jedničku.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25723" r="25565"/>
          <a:stretch>
            <a:fillRect/>
          </a:stretch>
        </p:blipFill>
        <p:spPr bwMode="auto">
          <a:xfrm>
            <a:off x="7524328" y="3717032"/>
            <a:ext cx="1416975" cy="2908920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770" decel="100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770" decel="100000"/>
                                        <p:tgtEl>
                                          <p:spTgt spid="205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4" dur="77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6" dur="77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DUM :  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Ročník : druhý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oblast : Matematika a její aplikace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obor : Matematika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okruh 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Čísla a početní operace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Téma : Odčítání desítek - nakupování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matematika ve druhém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2132856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243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ODČÍTÁNÍ DESÍTEK - NAKUPOVÁNÍ</vt:lpstr>
      <vt:lpstr>Snímek 2</vt:lpstr>
      <vt:lpstr>Snímek 3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DESÍTEK - NAKUPOVÁNÍ</dc:title>
  <dc:creator>pc</dc:creator>
  <cp:lastModifiedBy>pc</cp:lastModifiedBy>
  <cp:revision>16</cp:revision>
  <dcterms:created xsi:type="dcterms:W3CDTF">2012-02-12T14:57:08Z</dcterms:created>
  <dcterms:modified xsi:type="dcterms:W3CDTF">2012-02-16T19:25:25Z</dcterms:modified>
</cp:coreProperties>
</file>