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B14A8-1005-4AFB-83B4-69294B577F89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31B3E-4C6C-4E84-9861-FCDABD33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4632" cy="17556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Odčítání do 20 bez přechodu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VY_32_INOVACE_03_odcitanido20bezprechodu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ODČÍTÁNÍ DO 20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184482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BEZ  PŘECHODU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179512" y="3284984"/>
            <a:ext cx="8496944" cy="3124201"/>
          </a:xfrm>
          <a:custGeom>
            <a:avLst/>
            <a:gdLst>
              <a:gd name="connsiteX0" fmla="*/ 0 w 7813963"/>
              <a:gd name="connsiteY0" fmla="*/ 217055 h 3124201"/>
              <a:gd name="connsiteX1" fmla="*/ 2867890 w 7813963"/>
              <a:gd name="connsiteY1" fmla="*/ 369455 h 3124201"/>
              <a:gd name="connsiteX2" fmla="*/ 1274618 w 7813963"/>
              <a:gd name="connsiteY2" fmla="*/ 2433783 h 3124201"/>
              <a:gd name="connsiteX3" fmla="*/ 4308763 w 7813963"/>
              <a:gd name="connsiteY3" fmla="*/ 1547092 h 3124201"/>
              <a:gd name="connsiteX4" fmla="*/ 5084618 w 7813963"/>
              <a:gd name="connsiteY4" fmla="*/ 2890983 h 3124201"/>
              <a:gd name="connsiteX5" fmla="*/ 7051963 w 7813963"/>
              <a:gd name="connsiteY5" fmla="*/ 147783 h 3124201"/>
              <a:gd name="connsiteX6" fmla="*/ 7813963 w 7813963"/>
              <a:gd name="connsiteY6" fmla="*/ 2253674 h 3124201"/>
              <a:gd name="connsiteX7" fmla="*/ 7813963 w 7813963"/>
              <a:gd name="connsiteY7" fmla="*/ 2253674 h 3124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13963" h="3124201">
                <a:moveTo>
                  <a:pt x="0" y="217055"/>
                </a:moveTo>
                <a:cubicBezTo>
                  <a:pt x="1327727" y="108527"/>
                  <a:pt x="2655454" y="0"/>
                  <a:pt x="2867890" y="369455"/>
                </a:cubicBezTo>
                <a:cubicBezTo>
                  <a:pt x="3080326" y="738910"/>
                  <a:pt x="1034473" y="2237510"/>
                  <a:pt x="1274618" y="2433783"/>
                </a:cubicBezTo>
                <a:cubicBezTo>
                  <a:pt x="1514763" y="2630056"/>
                  <a:pt x="3673763" y="1470892"/>
                  <a:pt x="4308763" y="1547092"/>
                </a:cubicBezTo>
                <a:cubicBezTo>
                  <a:pt x="4943763" y="1623292"/>
                  <a:pt x="4627418" y="3124201"/>
                  <a:pt x="5084618" y="2890983"/>
                </a:cubicBezTo>
                <a:cubicBezTo>
                  <a:pt x="5541818" y="2657765"/>
                  <a:pt x="6597072" y="254001"/>
                  <a:pt x="7051963" y="147783"/>
                </a:cubicBezTo>
                <a:cubicBezTo>
                  <a:pt x="7506854" y="41565"/>
                  <a:pt x="7813963" y="2253674"/>
                  <a:pt x="7813963" y="2253674"/>
                </a:cubicBezTo>
                <a:lnTo>
                  <a:pt x="7813963" y="225367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1520" y="3140968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20</a:t>
            </a:r>
            <a:endParaRPr lang="cs-CZ" sz="2000" dirty="0"/>
          </a:p>
        </p:txBody>
      </p:sp>
      <p:sp>
        <p:nvSpPr>
          <p:cNvPr id="7" name="Elipsa 6"/>
          <p:cNvSpPr/>
          <p:nvPr/>
        </p:nvSpPr>
        <p:spPr>
          <a:xfrm>
            <a:off x="1907704" y="4581128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14</a:t>
            </a:r>
            <a:endParaRPr lang="cs-CZ" sz="2000" dirty="0"/>
          </a:p>
        </p:txBody>
      </p:sp>
      <p:sp>
        <p:nvSpPr>
          <p:cNvPr id="8" name="Elipsa 7"/>
          <p:cNvSpPr/>
          <p:nvPr/>
        </p:nvSpPr>
        <p:spPr>
          <a:xfrm>
            <a:off x="2483768" y="4077072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059832" y="3573016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16</a:t>
            </a:r>
            <a:endParaRPr lang="cs-CZ" sz="2000" dirty="0"/>
          </a:p>
        </p:txBody>
      </p:sp>
      <p:sp>
        <p:nvSpPr>
          <p:cNvPr id="10" name="Elipsa 9"/>
          <p:cNvSpPr/>
          <p:nvPr/>
        </p:nvSpPr>
        <p:spPr>
          <a:xfrm>
            <a:off x="2483768" y="3068960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17</a:t>
            </a:r>
            <a:endParaRPr lang="cs-CZ" sz="2000" dirty="0"/>
          </a:p>
        </p:txBody>
      </p:sp>
      <p:sp>
        <p:nvSpPr>
          <p:cNvPr id="11" name="Elipsa 10"/>
          <p:cNvSpPr/>
          <p:nvPr/>
        </p:nvSpPr>
        <p:spPr>
          <a:xfrm>
            <a:off x="971600" y="3068960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19</a:t>
            </a:r>
            <a:endParaRPr lang="cs-CZ" sz="2000" dirty="0"/>
          </a:p>
        </p:txBody>
      </p:sp>
      <p:sp>
        <p:nvSpPr>
          <p:cNvPr id="12" name="Elipsa 11"/>
          <p:cNvSpPr/>
          <p:nvPr/>
        </p:nvSpPr>
        <p:spPr>
          <a:xfrm>
            <a:off x="1763688" y="3068960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18</a:t>
            </a:r>
            <a:endParaRPr lang="cs-CZ" sz="2000" dirty="0"/>
          </a:p>
        </p:txBody>
      </p:sp>
      <p:sp>
        <p:nvSpPr>
          <p:cNvPr id="13" name="Elipsa 12"/>
          <p:cNvSpPr/>
          <p:nvPr/>
        </p:nvSpPr>
        <p:spPr>
          <a:xfrm>
            <a:off x="5940152" y="5301208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4" name="Elipsa 13"/>
          <p:cNvSpPr/>
          <p:nvPr/>
        </p:nvSpPr>
        <p:spPr>
          <a:xfrm>
            <a:off x="5292080" y="5733256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</a:t>
            </a:r>
            <a:endParaRPr lang="cs-CZ" sz="2000" dirty="0"/>
          </a:p>
        </p:txBody>
      </p:sp>
      <p:sp>
        <p:nvSpPr>
          <p:cNvPr id="15" name="Elipsa 14"/>
          <p:cNvSpPr/>
          <p:nvPr/>
        </p:nvSpPr>
        <p:spPr>
          <a:xfrm>
            <a:off x="4932040" y="5013176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</a:t>
            </a:r>
            <a:endParaRPr lang="cs-CZ" sz="2000" dirty="0"/>
          </a:p>
        </p:txBody>
      </p:sp>
      <p:sp>
        <p:nvSpPr>
          <p:cNvPr id="16" name="Elipsa 15"/>
          <p:cNvSpPr/>
          <p:nvPr/>
        </p:nvSpPr>
        <p:spPr>
          <a:xfrm>
            <a:off x="4355976" y="4581128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</a:t>
            </a:r>
            <a:endParaRPr lang="cs-CZ" sz="2000" dirty="0"/>
          </a:p>
        </p:txBody>
      </p:sp>
      <p:sp>
        <p:nvSpPr>
          <p:cNvPr id="17" name="Elipsa 16"/>
          <p:cNvSpPr/>
          <p:nvPr/>
        </p:nvSpPr>
        <p:spPr>
          <a:xfrm>
            <a:off x="3563888" y="4725144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18" name="Elipsa 17"/>
          <p:cNvSpPr/>
          <p:nvPr/>
        </p:nvSpPr>
        <p:spPr>
          <a:xfrm>
            <a:off x="2843808" y="5013176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19" name="Elipsa 18"/>
          <p:cNvSpPr/>
          <p:nvPr/>
        </p:nvSpPr>
        <p:spPr>
          <a:xfrm>
            <a:off x="2123728" y="5301208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20" name="Elipsa 19"/>
          <p:cNvSpPr/>
          <p:nvPr/>
        </p:nvSpPr>
        <p:spPr>
          <a:xfrm>
            <a:off x="1403648" y="5157192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13</a:t>
            </a:r>
            <a:endParaRPr lang="cs-CZ" sz="2000" dirty="0"/>
          </a:p>
        </p:txBody>
      </p:sp>
      <p:sp>
        <p:nvSpPr>
          <p:cNvPr id="21" name="Elipsa 20"/>
          <p:cNvSpPr/>
          <p:nvPr/>
        </p:nvSpPr>
        <p:spPr>
          <a:xfrm>
            <a:off x="7956376" y="3356992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22" name="Elipsa 21"/>
          <p:cNvSpPr/>
          <p:nvPr/>
        </p:nvSpPr>
        <p:spPr>
          <a:xfrm>
            <a:off x="7236296" y="3356992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</a:t>
            </a:r>
            <a:endParaRPr lang="cs-CZ" sz="2000" dirty="0"/>
          </a:p>
        </p:txBody>
      </p:sp>
      <p:sp>
        <p:nvSpPr>
          <p:cNvPr id="23" name="Elipsa 22"/>
          <p:cNvSpPr/>
          <p:nvPr/>
        </p:nvSpPr>
        <p:spPr>
          <a:xfrm>
            <a:off x="6804248" y="4005064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4</a:t>
            </a:r>
            <a:endParaRPr lang="cs-CZ" sz="2000" dirty="0"/>
          </a:p>
        </p:txBody>
      </p:sp>
      <p:sp>
        <p:nvSpPr>
          <p:cNvPr id="24" name="Elipsa 23"/>
          <p:cNvSpPr/>
          <p:nvPr/>
        </p:nvSpPr>
        <p:spPr>
          <a:xfrm>
            <a:off x="6372200" y="4653136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</a:t>
            </a:r>
            <a:endParaRPr lang="cs-CZ" sz="2000" dirty="0"/>
          </a:p>
        </p:txBody>
      </p:sp>
      <p:sp>
        <p:nvSpPr>
          <p:cNvPr id="25" name="Elipsa 24"/>
          <p:cNvSpPr/>
          <p:nvPr/>
        </p:nvSpPr>
        <p:spPr>
          <a:xfrm>
            <a:off x="8100392" y="4077072"/>
            <a:ext cx="648072" cy="6480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26" name="Elipsa 25"/>
          <p:cNvSpPr/>
          <p:nvPr/>
        </p:nvSpPr>
        <p:spPr>
          <a:xfrm>
            <a:off x="8316416" y="4797152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0</a:t>
            </a:r>
            <a:endParaRPr lang="cs-CZ" sz="2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19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915816" y="3645024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132856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13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645024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16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915816" y="620688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18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5157192"/>
            <a:ext cx="1440160" cy="108012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980728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2492896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4005064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267744" y="5589240"/>
            <a:ext cx="36004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4716016" y="980728"/>
            <a:ext cx="72008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4716016" y="2420888"/>
            <a:ext cx="72008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3933056"/>
            <a:ext cx="72008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4716016" y="5517232"/>
            <a:ext cx="720080" cy="36004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5652120" y="764704"/>
            <a:ext cx="1224136" cy="79208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15</a:t>
            </a:r>
            <a:endParaRPr lang="cs-CZ" sz="40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332656"/>
            <a:ext cx="1828800" cy="1828800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5652120" y="2276872"/>
            <a:ext cx="1224136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22" name="Obdélník 21"/>
          <p:cNvSpPr/>
          <p:nvPr/>
        </p:nvSpPr>
        <p:spPr>
          <a:xfrm>
            <a:off x="5652120" y="3789040"/>
            <a:ext cx="1224136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652120" y="5301208"/>
            <a:ext cx="1224136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14</a:t>
            </a:r>
            <a:endParaRPr lang="cs-CZ" sz="4000" dirty="0"/>
          </a:p>
        </p:txBody>
      </p:sp>
      <p:pic>
        <p:nvPicPr>
          <p:cNvPr id="2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1772816"/>
            <a:ext cx="1828800" cy="1828800"/>
          </a:xfrm>
          <a:prstGeom prst="rect">
            <a:avLst/>
          </a:prstGeom>
          <a:noFill/>
        </p:spPr>
      </p:pic>
      <p:pic>
        <p:nvPicPr>
          <p:cNvPr id="25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3284984"/>
            <a:ext cx="1828800" cy="1828800"/>
          </a:xfrm>
          <a:prstGeom prst="rect">
            <a:avLst/>
          </a:prstGeom>
          <a:noFill/>
        </p:spPr>
      </p:pic>
      <p:pic>
        <p:nvPicPr>
          <p:cNvPr id="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479715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L 0.20469 0.010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0.18907 0.010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L 0.17552 0.0032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L 0.19132 0.0032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17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915816" y="3645024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132856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15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645024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14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915816" y="620688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18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5157192"/>
            <a:ext cx="1440160" cy="108012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980728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2267744" y="249289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4005064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5589240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4716016" y="980728"/>
            <a:ext cx="72008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4716016" y="2420888"/>
            <a:ext cx="72008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4716016" y="3933056"/>
            <a:ext cx="72008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5517232"/>
            <a:ext cx="720080" cy="36004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5652120" y="764704"/>
            <a:ext cx="1296144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5652120" y="2204864"/>
            <a:ext cx="1296144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652120" y="3717032"/>
            <a:ext cx="1296144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5652120" y="5229200"/>
            <a:ext cx="1296144" cy="8640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12</a:t>
            </a:r>
            <a:endParaRPr lang="cs-CZ" sz="40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994563" flipH="1">
            <a:off x="5417851" y="3396096"/>
            <a:ext cx="2234504" cy="1632959"/>
          </a:xfrm>
          <a:prstGeom prst="rect">
            <a:avLst/>
          </a:prstGeom>
          <a:noFill/>
        </p:spPr>
      </p:pic>
      <p:pic>
        <p:nvPicPr>
          <p:cNvPr id="23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994563" flipH="1">
            <a:off x="5417849" y="4836256"/>
            <a:ext cx="2234504" cy="1632959"/>
          </a:xfrm>
          <a:prstGeom prst="rect">
            <a:avLst/>
          </a:prstGeom>
          <a:noFill/>
        </p:spPr>
      </p:pic>
      <p:pic>
        <p:nvPicPr>
          <p:cNvPr id="2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994563" flipH="1">
            <a:off x="5417850" y="1883926"/>
            <a:ext cx="2234504" cy="1632959"/>
          </a:xfrm>
          <a:prstGeom prst="rect">
            <a:avLst/>
          </a:prstGeom>
          <a:noFill/>
        </p:spPr>
      </p:pic>
      <p:pic>
        <p:nvPicPr>
          <p:cNvPr id="25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994563" flipH="1">
            <a:off x="5417850" y="371759"/>
            <a:ext cx="2234504" cy="163295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54 0.00139 L 0.16146 0.0013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91 0.00116 L 0.17709 0.00116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0.00139 L 0.18507 0.00139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91 0.00139 L 0.17709 0.00139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14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2915816" y="3645024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132856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15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645024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14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915816" y="620688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5157192"/>
            <a:ext cx="1440160" cy="108012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980728"/>
            <a:ext cx="36004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2267744" y="2492896"/>
            <a:ext cx="36004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4005064"/>
            <a:ext cx="36004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5589240"/>
            <a:ext cx="36004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4716016" y="980728"/>
            <a:ext cx="72008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4716016" y="2420888"/>
            <a:ext cx="72008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4716016" y="3933056"/>
            <a:ext cx="72008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5517232"/>
            <a:ext cx="720080" cy="36004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5652120" y="692696"/>
            <a:ext cx="1368152" cy="100811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5652120" y="2276872"/>
            <a:ext cx="1368152" cy="100811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5652120" y="3645024"/>
            <a:ext cx="1368152" cy="100811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5652120" y="5157192"/>
            <a:ext cx="1368152" cy="100811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15</a:t>
            </a:r>
            <a:endParaRPr lang="cs-CZ" sz="40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5220072" y="332656"/>
            <a:ext cx="2347664" cy="1828800"/>
          </a:xfrm>
          <a:prstGeom prst="rect">
            <a:avLst/>
          </a:prstGeom>
          <a:noFill/>
        </p:spPr>
      </p:pic>
      <p:pic>
        <p:nvPicPr>
          <p:cNvPr id="25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5148064" y="1844824"/>
            <a:ext cx="2347664" cy="1828800"/>
          </a:xfrm>
          <a:prstGeom prst="rect">
            <a:avLst/>
          </a:prstGeom>
          <a:noFill/>
        </p:spPr>
      </p:pic>
      <p:pic>
        <p:nvPicPr>
          <p:cNvPr id="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5292080" y="3284984"/>
            <a:ext cx="2347664" cy="1828800"/>
          </a:xfrm>
          <a:prstGeom prst="rect">
            <a:avLst/>
          </a:prstGeom>
          <a:noFill/>
        </p:spPr>
      </p:pic>
      <p:pic>
        <p:nvPicPr>
          <p:cNvPr id="27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flipH="1">
            <a:off x="5220072" y="4797152"/>
            <a:ext cx="2347664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Odčítání do 20 bez přechodu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205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Odčítání do 20 bez přechodu  VY_32_INOVACE_03_odcitanido20bezprechodu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Odčítání do 20 s přechodem Radka Smetanová VY_32_INOVACE_odcitanido20sprechodem_</dc:title>
  <dc:creator>pc</dc:creator>
  <cp:lastModifiedBy>pc</cp:lastModifiedBy>
  <cp:revision>17</cp:revision>
  <dcterms:created xsi:type="dcterms:W3CDTF">2011-05-13T18:24:53Z</dcterms:created>
  <dcterms:modified xsi:type="dcterms:W3CDTF">2012-02-16T18:56:23Z</dcterms:modified>
</cp:coreProperties>
</file>