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64" r:id="rId6"/>
    <p:sldId id="263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199FE-F69D-44FF-823D-E391AE23E46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FCEF5-78E0-4D92-8362-AF71E583C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199FE-F69D-44FF-823D-E391AE23E46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FCEF5-78E0-4D92-8362-AF71E583C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199FE-F69D-44FF-823D-E391AE23E46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FCEF5-78E0-4D92-8362-AF71E583C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199FE-F69D-44FF-823D-E391AE23E46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FCEF5-78E0-4D92-8362-AF71E583C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199FE-F69D-44FF-823D-E391AE23E46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FCEF5-78E0-4D92-8362-AF71E583C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199FE-F69D-44FF-823D-E391AE23E46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FCEF5-78E0-4D92-8362-AF71E583C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199FE-F69D-44FF-823D-E391AE23E46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FCEF5-78E0-4D92-8362-AF71E583C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199FE-F69D-44FF-823D-E391AE23E46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FCEF5-78E0-4D92-8362-AF71E583C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199FE-F69D-44FF-823D-E391AE23E46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FCEF5-78E0-4D92-8362-AF71E583C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199FE-F69D-44FF-823D-E391AE23E46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FCEF5-78E0-4D92-8362-AF71E583C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199FE-F69D-44FF-823D-E391AE23E46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FCEF5-78E0-4D92-8362-AF71E583C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2199FE-F69D-44FF-823D-E391AE23E464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5FCEF5-78E0-4D92-8362-AF71E583C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Počítání do 100 - po desítkách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886200"/>
            <a:ext cx="8064896" cy="1752600"/>
          </a:xfrm>
        </p:spPr>
        <p:txBody>
          <a:bodyPr/>
          <a:lstStyle/>
          <a:p>
            <a:r>
              <a:rPr lang="cs-CZ" sz="2800" dirty="0" smtClean="0"/>
              <a:t>VY_32_INOVACE_14_pocitanido100podesitkach</a:t>
            </a:r>
          </a:p>
          <a:p>
            <a:endParaRPr lang="cs-CZ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5733256"/>
            <a:ext cx="92170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>
            <a:off x="251520" y="2132856"/>
            <a:ext cx="799288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51520" y="1988840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8244408" y="1988840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516216" y="1988840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724128" y="1988840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932040" y="1988840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347864" y="1988840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555776" y="1988840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763688" y="1988840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971600" y="1988840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139952" y="1988840"/>
            <a:ext cx="0" cy="288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7380312" y="1988840"/>
            <a:ext cx="0" cy="3048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195736" y="2924944"/>
            <a:ext cx="6115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0" y="2492896"/>
            <a:ext cx="539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0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1560" y="249289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475656" y="249289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20</a:t>
            </a:r>
            <a:endParaRPr lang="cs-CZ" sz="2800" dirty="0"/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5436096" y="2924944"/>
            <a:ext cx="6115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4644008" y="2924944"/>
            <a:ext cx="6115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851920" y="2924944"/>
            <a:ext cx="6115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3059832" y="2924944"/>
            <a:ext cx="6115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7092280" y="2924944"/>
            <a:ext cx="6115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6228184" y="2924944"/>
            <a:ext cx="6115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7884368" y="2492896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100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635896" y="515719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30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123728" y="551723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90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20072" y="458112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80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835696" y="407707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70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948264" y="515719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40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55576" y="404664"/>
            <a:ext cx="5184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Číselná osa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660232" y="400506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60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11560" y="479715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50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91 -0.02755 C 0.00017 -0.04931 -0.00886 -0.10024 -0.02205 -0.11783 C -0.02552 -0.13264 -0.02066 -0.11644 -0.02848 -0.12848 C -0.03507 -0.13843 -0.03473 -0.14584 -0.04462 -0.15 C -0.04983 -0.15486 -0.05209 -0.16042 -0.05747 -0.16505 C -0.06216 -0.17431 -0.06927 -0.18079 -0.07518 -0.18866 C -0.07674 -0.19074 -0.07796 -0.19375 -0.08004 -0.19514 C -0.08212 -0.19653 -0.08455 -0.19746 -0.08646 -0.19954 C -0.08993 -0.20324 -0.09289 -0.20811 -0.09618 -0.21227 C -0.09896 -0.21598 -0.10591 -0.22107 -0.10591 -0.22084 C -0.11025 -0.22986 -0.11233 -0.22824 -0.11875 -0.2338 C -0.1224 -0.24098 -0.12952 -0.2507 -0.1349 -0.25533 C -0.13733 -0.26574 -0.14323 -0.27431 -0.14775 -0.28334 C -0.14879 -0.28542 -0.15105 -0.28982 -0.15105 -0.28959 C -0.15348 -0.29954 -0.16059 -0.30949 -0.16077 -0.31991 C -0.16129 -0.34144 -0.16077 -0.36297 -0.16077 -0.38449 " pathEditMode="relative" rAng="0" ptsTypes="fffffffffffffffA">
                                      <p:cBhvr>
                                        <p:cTn id="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-1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71 -0.04699 C 0.01372 -0.06343 0.01962 -0.04375 0.01129 -0.05764 C 0.01025 -0.05949 0.01042 -0.06204 0.00972 -0.06412 C 0.00712 -0.07107 0.00625 -0.07084 0.00174 -0.075 C -0.00833 -0.09422 0.00556 -0.07037 -0.00642 -0.08357 C -0.00798 -0.08519 -0.00816 -0.08843 -0.00955 -0.09005 C -0.0125 -0.09352 -0.01927 -0.09861 -0.01927 -0.09838 C -0.02448 -0.1088 -0.02066 -0.1044 -0.03229 -0.10926 C -0.0368 -0.11111 -0.04531 -0.11945 -0.04826 -0.12223 L -0.04826 -0.12199 C -0.05312 -0.12454 -0.06128 -0.12801 -0.06614 -0.13079 C -0.07239 -0.13449 -0.0776 -0.14005 -0.08385 -0.14375 C -0.09548 -0.15047 -0.10798 -0.15533 -0.11927 -0.16297 C -0.12847 -0.16922 -0.1375 -0.17431 -0.1467 -0.18033 C -0.15295 -0.18449 -0.15746 -0.18866 -0.16441 -0.19098 C -0.17118 -0.19561 -0.17951 -0.20186 -0.18698 -0.20394 C -0.19896 -0.20741 -0.21007 -0.20949 -0.221 -0.2169 C -0.22413 -0.22107 -0.22812 -0.22454 -0.23055 -0.22963 C -0.23559 -0.23982 -0.24114 -0.25579 -0.25 -0.25996 C -0.25625 -0.27709 -0.24878 -0.26227 -0.25955 -0.27061 C -0.27048 -0.27894 -0.27257 -0.28588 -0.28385 -0.29005 C -0.2934 -0.29815 -0.30382 -0.30255 -0.31441 -0.30718 C -0.36041 -0.30556 -0.37135 -0.30047 -0.41284 -0.30278 C -0.42014 -0.30533 -0.4243 -0.31042 -0.43055 -0.31574 C -0.43159 -0.31783 -0.43298 -0.31991 -0.43385 -0.32223 C -0.43524 -0.32639 -0.43698 -0.33519 -0.43698 -0.33496 C -0.43646 -0.34236 -0.43698 -0.34977 -0.43541 -0.35672 C -0.4342 -0.36158 -0.42899 -0.36945 -0.42899 -0.36922 C -0.42673 -0.37871 -0.42743 -0.37361 -0.42743 -0.38449 " pathEditMode="relative" rAng="0" ptsTypes="ffffffffFfffffffffffffffffffA">
                                      <p:cBhvr>
                                        <p:cTn id="1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00" y="-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26 -0.0287 C -0.00278 -0.03079 -0.00382 -0.03287 -0.00382 -0.03519 C -0.0033 -0.05463 -0.00209 -0.07384 -0.0007 -0.09306 C 0.00087 -0.11389 0.0375 -0.11898 0.04774 -0.12338 C 0.05607 -0.12685 0.06944 -0.1338 0.07847 -0.13403 C 0.1467 -0.13542 0.21493 -0.13542 0.28316 -0.13611 C 0.29357 -0.13981 0.2875 -0.13657 0.2993 -0.14699 C 0.30087 -0.14838 0.30416 -0.15116 0.30416 -0.15093 C 0.3158 -0.17176 0.30277 -0.15208 0.31389 -0.16204 C 0.325 -0.17222 0.31198 -0.1662 0.32517 -0.1706 C 0.32951 -0.17917 0.33385 -0.1875 0.33802 -0.1963 C 0.34045 -0.20162 0.34618 -0.21134 0.34618 -0.21111 C 0.34791 -0.21852 0.34913 -0.22569 0.35104 -0.23287 C 0.35503 -0.27731 0.3526 -0.24444 0.3526 -0.33194 " pathEditMode="relative" rAng="0" ptsTypes="fffffffffffffA">
                                      <p:cBhvr>
                                        <p:cTn id="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00" y="-1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2 -7.40741E-7 C 0.01111 -0.04282 -0.01094 -0.05532 -0.0349 -0.0669 C -0.04566 -0.07824 -0.05834 -0.08241 -0.0698 -0.0912 C -0.07761 -0.09699 -0.08195 -0.10185 -0.09063 -0.1044 C -0.09879 -0.11366 -0.10782 -0.11713 -0.11702 -0.12315 C -0.12379 -0.12778 -0.12778 -0.13264 -0.13438 -0.13912 C -0.13837 -0.14329 -0.14358 -0.14305 -0.14827 -0.14491 C -0.1691 -0.15208 -0.15955 -0.14676 -0.17101 -0.15255 C -0.17431 -0.1544 -0.18125 -0.15787 -0.18125 -0.15764 C -0.18907 -0.16597 -0.19462 -0.17662 -0.20244 -0.18472 C -0.20869 -0.19907 -0.21789 -0.20185 -0.22848 -0.20602 C -0.2323 -0.21458 -0.23195 -0.21088 -0.23195 -0.21643 " pathEditMode="relative" rAng="0" ptsTypes="fffffffffffA">
                                      <p:cBhvr>
                                        <p:cTn id="1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00" y="-10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25 C -0.00278 -0.03449 -0.0026 -0.04908 0.00261 -0.05718 C 0.01788 -0.08079 0.05017 -0.08634 0.07188 -0.09167 C 0.12205 -0.08958 0.16267 -0.09074 0.20903 -0.0831 C 0.21754 -0.08009 0.22656 -0.07824 0.2349 -0.07454 C 0.2382 -0.07315 0.24462 -0.07014 0.24462 -0.06991 C 0.25399 -0.06065 0.2625 -0.0588 0.27361 -0.05509 C 0.3007 -0.03681 0.30573 -0.04468 0.34618 -0.04653 C 0.37083 -0.05463 0.38247 -0.0713 0.39618 -0.09815 C 0.4007 -0.11667 0.39965 -0.12361 0.39774 -0.14745 C 0.39618 -0.16736 0.39288 -0.13171 0.39288 -0.1713 C 0.39288 -0.18982 0.39288 -0.20857 0.39288 -0.22708 " pathEditMode="relative" rAng="0" ptsTypes="fffffffffffA">
                                      <p:cBhvr>
                                        <p:cTn id="2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00" y="-10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-0.02963 C 0.00712 -0.05509 0.01406 -0.08658 0.0283 -0.10486 C 0.03212 -0.11551 0.03559 -0.1213 0.04271 -0.12847 C 0.04757 -0.14097 0.0566 -0.14977 0.06372 -0.16065 C 0.07743 -0.18171 0.06094 -0.15787 0.0717 -0.17801 C 0.07309 -0.18056 0.07517 -0.18218 0.07656 -0.18449 C 0.08177 -0.19329 0.08698 -0.20278 0.09115 -0.21227 C 0.09323 -0.21667 0.09757 -0.22523 0.09757 -0.225 C 0.10226 -0.24491 0.09861 -0.22755 0.10087 -0.27246 C 0.10139 -0.28102 0.09792 -0.30046 0.10885 -0.30046 " pathEditMode="relative" rAng="0" ptsTypes="fffffffffA">
                                      <p:cBhvr>
                                        <p:cTn id="2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00" y="-1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7 -0.03055 C 0.00469 -0.03981 0.00399 -0.0493 0.00573 -0.05833 C 0.00625 -0.06134 0.00955 -0.06203 0.01059 -0.06481 C 0.0118 -0.06805 0.01128 -0.07222 0.01232 -0.07569 C 0.01562 -0.08611 0.02378 -0.09305 0.02673 -0.1037 C 0.02726 -0.10578 0.02743 -0.10833 0.02847 -0.10995 C 0.03021 -0.11273 0.03298 -0.11389 0.03489 -0.11643 C 0.04982 -0.13657 0.03298 -0.11875 0.04774 -0.13588 C 0.0592 -0.1493 0.05 -0.13495 0.06719 -0.15301 C 0.07205 -0.1581 0.07569 -0.16643 0.0816 -0.16805 C 0.0901 -0.17037 0.09757 -0.17662 0.10573 -0.17893 C 0.13507 -0.1868 0.16476 -0.19514 0.19444 -0.20046 C 0.2191 -0.21111 0.24618 -0.21597 0.27187 -0.21967 C 0.31337 -0.21759 0.35469 -0.21319 0.39618 -0.21111 C 0.40538 -0.2081 0.41406 -0.20463 0.42361 -0.20254 C 0.44288 -0.1919 0.46267 -0.18171 0.4816 -0.17037 C 0.48837 -0.16643 0.49444 -0.15972 0.50104 -0.15532 C 0.51285 -0.14722 0.53507 -0.14398 0.54774 -0.14236 C 0.56441 -0.14305 0.58107 -0.14328 0.59774 -0.14444 C 0.60538 -0.1449 0.61163 -0.1544 0.61875 -0.1574 C 0.62031 -0.16018 0.62187 -0.16319 0.62361 -0.16597 C 0.62517 -0.16828 0.62708 -0.17014 0.62847 -0.17245 C 0.6309 -0.17662 0.63489 -0.18541 0.63489 -0.18518 C 0.63837 -0.21319 0.64045 -0.25115 0.62187 -0.26921 C 0.61545 -0.28217 0.60521 -0.30972 0.59444 -0.31435 C 0.5875 -0.32083 0.58333 -0.32986 0.57517 -0.33379 C 0.56875 -0.34004 0.56597 -0.34606 0.55903 -0.35092 C 0.55573 -0.36458 0.5434 -0.37361 0.54288 -0.38958 C 0.54236 -0.40532 0.54288 -0.42129 0.54288 -0.43703 " pathEditMode="relative" rAng="0" ptsTypes="ffffffffffffffffffffffffffffA">
                                      <p:cBhvr>
                                        <p:cTn id="3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00" y="-20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6" grpId="0"/>
      <p:bldP spid="37" grpId="0"/>
      <p:bldP spid="38" grpId="0"/>
      <p:bldP spid="40" grpId="0"/>
      <p:bldP spid="42" grpId="0"/>
      <p:bldP spid="4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Doplň následující desítku: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4293096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Doplň desítku, která je hned před: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2420888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      ___</a:t>
            </a:r>
            <a:endParaRPr lang="cs-CZ" sz="4400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5580112" y="3861048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788024" y="1340768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80      ___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1268760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40  </a:t>
            </a:r>
            <a:r>
              <a:rPr lang="cs-CZ" sz="4400" b="1" dirty="0" smtClean="0"/>
              <a:t> </a:t>
            </a:r>
            <a:r>
              <a:rPr lang="cs-CZ" sz="4400" dirty="0" smtClean="0"/>
              <a:t>   ___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2276872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60      ___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3429000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50      ___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3356992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10      ___</a:t>
            </a:r>
            <a:endParaRPr lang="cs-CZ" sz="4400" dirty="0"/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1187624" y="3789040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187624" y="2636912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187624" y="1628800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5508104" y="2780928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5508104" y="1700808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39552" y="4869160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___      100</a:t>
            </a:r>
            <a:endParaRPr lang="cs-CZ" sz="4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16016" y="4941168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___       70</a:t>
            </a:r>
            <a:endParaRPr lang="cs-CZ" sz="4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9552" y="5805264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___       30</a:t>
            </a:r>
            <a:endParaRPr lang="cs-CZ" sz="4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16016" y="5805264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___       50</a:t>
            </a:r>
            <a:endParaRPr lang="cs-CZ" sz="4400" dirty="0"/>
          </a:p>
        </p:txBody>
      </p:sp>
      <p:cxnSp>
        <p:nvCxnSpPr>
          <p:cNvPr id="25" name="Přímá spojovací šipka 24"/>
          <p:cNvCxnSpPr/>
          <p:nvPr/>
        </p:nvCxnSpPr>
        <p:spPr>
          <a:xfrm>
            <a:off x="5868144" y="623731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5868144" y="537321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1619672" y="530120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1691680" y="623731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395536" y="4869160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395536" y="4437112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395536" y="4005064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95536" y="3573016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395536" y="3140968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395536" y="2708920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395536" y="2276872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395536" y="1844824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395536" y="1412776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395536" y="980728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899592" y="4869160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899592" y="4437112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899592" y="4005064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899592" y="3573016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899592" y="3140968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899592" y="2708920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899592" y="2276872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899592" y="1844824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899592" y="1412776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899592" y="980728"/>
            <a:ext cx="648072" cy="576064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6516216" y="4869160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6516216" y="4437112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6516216" y="4005064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6516216" y="3573016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6516216" y="3140968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6516216" y="2708920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6516216" y="2276872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6516216" y="1844824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6516216" y="1412776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6516216" y="980728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7020272" y="4869160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7020272" y="4437112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7020272" y="4005064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7020272" y="3573016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7020272" y="3140968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7020272" y="2708920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7020272" y="2276872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7020272" y="1844824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7020272" y="1412776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7020272" y="980728"/>
            <a:ext cx="648072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rychle 41"/>
          <p:cNvSpPr/>
          <p:nvPr/>
        </p:nvSpPr>
        <p:spPr>
          <a:xfrm>
            <a:off x="7524328" y="4869160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7524328" y="4437112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/>
          <p:cNvSpPr/>
          <p:nvPr/>
        </p:nvSpPr>
        <p:spPr>
          <a:xfrm>
            <a:off x="7524328" y="4005064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rychle 44"/>
          <p:cNvSpPr/>
          <p:nvPr/>
        </p:nvSpPr>
        <p:spPr>
          <a:xfrm>
            <a:off x="7524328" y="3573016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rychle 45"/>
          <p:cNvSpPr/>
          <p:nvPr/>
        </p:nvSpPr>
        <p:spPr>
          <a:xfrm>
            <a:off x="7524328" y="3140968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rychle 46"/>
          <p:cNvSpPr/>
          <p:nvPr/>
        </p:nvSpPr>
        <p:spPr>
          <a:xfrm>
            <a:off x="7524328" y="2708920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7524328" y="2276872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rychle 48"/>
          <p:cNvSpPr/>
          <p:nvPr/>
        </p:nvSpPr>
        <p:spPr>
          <a:xfrm>
            <a:off x="7524328" y="1844824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rychle 49"/>
          <p:cNvSpPr/>
          <p:nvPr/>
        </p:nvSpPr>
        <p:spPr>
          <a:xfrm>
            <a:off x="7524328" y="1412776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rychle 50"/>
          <p:cNvSpPr/>
          <p:nvPr/>
        </p:nvSpPr>
        <p:spPr>
          <a:xfrm>
            <a:off x="7524328" y="980728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rychle 51"/>
          <p:cNvSpPr/>
          <p:nvPr/>
        </p:nvSpPr>
        <p:spPr>
          <a:xfrm>
            <a:off x="7956376" y="4869160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rychle 52"/>
          <p:cNvSpPr/>
          <p:nvPr/>
        </p:nvSpPr>
        <p:spPr>
          <a:xfrm>
            <a:off x="7956376" y="4437112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rychle 53"/>
          <p:cNvSpPr/>
          <p:nvPr/>
        </p:nvSpPr>
        <p:spPr>
          <a:xfrm>
            <a:off x="7956376" y="4005064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rychle 54"/>
          <p:cNvSpPr/>
          <p:nvPr/>
        </p:nvSpPr>
        <p:spPr>
          <a:xfrm>
            <a:off x="7956376" y="3573016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rychle 55"/>
          <p:cNvSpPr/>
          <p:nvPr/>
        </p:nvSpPr>
        <p:spPr>
          <a:xfrm>
            <a:off x="7956376" y="3140968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rychle 56"/>
          <p:cNvSpPr/>
          <p:nvPr/>
        </p:nvSpPr>
        <p:spPr>
          <a:xfrm>
            <a:off x="7956376" y="2708920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rychle 57"/>
          <p:cNvSpPr/>
          <p:nvPr/>
        </p:nvSpPr>
        <p:spPr>
          <a:xfrm>
            <a:off x="7956376" y="2276872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rychle 58"/>
          <p:cNvSpPr/>
          <p:nvPr/>
        </p:nvSpPr>
        <p:spPr>
          <a:xfrm>
            <a:off x="7956376" y="1844824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rychle 59"/>
          <p:cNvSpPr/>
          <p:nvPr/>
        </p:nvSpPr>
        <p:spPr>
          <a:xfrm>
            <a:off x="7956376" y="1412776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rychle 60"/>
          <p:cNvSpPr/>
          <p:nvPr/>
        </p:nvSpPr>
        <p:spPr>
          <a:xfrm>
            <a:off x="7956376" y="980728"/>
            <a:ext cx="567680" cy="576064"/>
          </a:xfrm>
          <a:prstGeom prst="cub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rychle 61"/>
          <p:cNvSpPr/>
          <p:nvPr/>
        </p:nvSpPr>
        <p:spPr>
          <a:xfrm>
            <a:off x="2483768" y="4869160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rychle 62"/>
          <p:cNvSpPr/>
          <p:nvPr/>
        </p:nvSpPr>
        <p:spPr>
          <a:xfrm>
            <a:off x="2483768" y="4437112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rychle 63"/>
          <p:cNvSpPr/>
          <p:nvPr/>
        </p:nvSpPr>
        <p:spPr>
          <a:xfrm>
            <a:off x="2483768" y="4005064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rychle 64"/>
          <p:cNvSpPr/>
          <p:nvPr/>
        </p:nvSpPr>
        <p:spPr>
          <a:xfrm>
            <a:off x="2483768" y="3573016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rychle 65"/>
          <p:cNvSpPr/>
          <p:nvPr/>
        </p:nvSpPr>
        <p:spPr>
          <a:xfrm>
            <a:off x="2483768" y="3140968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rychle 66"/>
          <p:cNvSpPr/>
          <p:nvPr/>
        </p:nvSpPr>
        <p:spPr>
          <a:xfrm>
            <a:off x="2483768" y="2708920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rychle 67"/>
          <p:cNvSpPr/>
          <p:nvPr/>
        </p:nvSpPr>
        <p:spPr>
          <a:xfrm>
            <a:off x="2483768" y="2276872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rychle 68"/>
          <p:cNvSpPr/>
          <p:nvPr/>
        </p:nvSpPr>
        <p:spPr>
          <a:xfrm>
            <a:off x="2483768" y="1844824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rychle 69"/>
          <p:cNvSpPr/>
          <p:nvPr/>
        </p:nvSpPr>
        <p:spPr>
          <a:xfrm>
            <a:off x="2483768" y="1412776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rychle 70"/>
          <p:cNvSpPr/>
          <p:nvPr/>
        </p:nvSpPr>
        <p:spPr>
          <a:xfrm>
            <a:off x="2483768" y="980728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rychle 71"/>
          <p:cNvSpPr/>
          <p:nvPr/>
        </p:nvSpPr>
        <p:spPr>
          <a:xfrm>
            <a:off x="2987824" y="4869160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rychle 72"/>
          <p:cNvSpPr/>
          <p:nvPr/>
        </p:nvSpPr>
        <p:spPr>
          <a:xfrm>
            <a:off x="2987824" y="4437112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rychle 73"/>
          <p:cNvSpPr/>
          <p:nvPr/>
        </p:nvSpPr>
        <p:spPr>
          <a:xfrm>
            <a:off x="2987824" y="4005064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rychle 74"/>
          <p:cNvSpPr/>
          <p:nvPr/>
        </p:nvSpPr>
        <p:spPr>
          <a:xfrm>
            <a:off x="2987824" y="3573016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rychle 75"/>
          <p:cNvSpPr/>
          <p:nvPr/>
        </p:nvSpPr>
        <p:spPr>
          <a:xfrm>
            <a:off x="2987824" y="3140968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rychle 76"/>
          <p:cNvSpPr/>
          <p:nvPr/>
        </p:nvSpPr>
        <p:spPr>
          <a:xfrm>
            <a:off x="2987824" y="2708920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rychle 77"/>
          <p:cNvSpPr/>
          <p:nvPr/>
        </p:nvSpPr>
        <p:spPr>
          <a:xfrm>
            <a:off x="2987824" y="2276872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rychle 78"/>
          <p:cNvSpPr/>
          <p:nvPr/>
        </p:nvSpPr>
        <p:spPr>
          <a:xfrm>
            <a:off x="2987824" y="1844824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rychle 79"/>
          <p:cNvSpPr/>
          <p:nvPr/>
        </p:nvSpPr>
        <p:spPr>
          <a:xfrm>
            <a:off x="2987824" y="1412776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rychle 80"/>
          <p:cNvSpPr/>
          <p:nvPr/>
        </p:nvSpPr>
        <p:spPr>
          <a:xfrm>
            <a:off x="2987824" y="980728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rychle 81"/>
          <p:cNvSpPr/>
          <p:nvPr/>
        </p:nvSpPr>
        <p:spPr>
          <a:xfrm>
            <a:off x="3491880" y="4869160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rychle 82"/>
          <p:cNvSpPr/>
          <p:nvPr/>
        </p:nvSpPr>
        <p:spPr>
          <a:xfrm>
            <a:off x="3491880" y="4437112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rychle 83"/>
          <p:cNvSpPr/>
          <p:nvPr/>
        </p:nvSpPr>
        <p:spPr>
          <a:xfrm>
            <a:off x="3491880" y="4005064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rychle 84"/>
          <p:cNvSpPr/>
          <p:nvPr/>
        </p:nvSpPr>
        <p:spPr>
          <a:xfrm>
            <a:off x="3491880" y="3573016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rychle 85"/>
          <p:cNvSpPr/>
          <p:nvPr/>
        </p:nvSpPr>
        <p:spPr>
          <a:xfrm>
            <a:off x="3491880" y="3140968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3491880" y="2708920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rychle 87"/>
          <p:cNvSpPr/>
          <p:nvPr/>
        </p:nvSpPr>
        <p:spPr>
          <a:xfrm>
            <a:off x="3491880" y="2276872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rychle 88"/>
          <p:cNvSpPr/>
          <p:nvPr/>
        </p:nvSpPr>
        <p:spPr>
          <a:xfrm>
            <a:off x="3491880" y="1844824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rychle 89"/>
          <p:cNvSpPr/>
          <p:nvPr/>
        </p:nvSpPr>
        <p:spPr>
          <a:xfrm>
            <a:off x="3491880" y="1412776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Krychle 90"/>
          <p:cNvSpPr/>
          <p:nvPr/>
        </p:nvSpPr>
        <p:spPr>
          <a:xfrm>
            <a:off x="3491880" y="980728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Krychle 91"/>
          <p:cNvSpPr/>
          <p:nvPr/>
        </p:nvSpPr>
        <p:spPr>
          <a:xfrm>
            <a:off x="3923928" y="4869160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Krychle 92"/>
          <p:cNvSpPr/>
          <p:nvPr/>
        </p:nvSpPr>
        <p:spPr>
          <a:xfrm>
            <a:off x="3923928" y="4437112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Krychle 93"/>
          <p:cNvSpPr/>
          <p:nvPr/>
        </p:nvSpPr>
        <p:spPr>
          <a:xfrm>
            <a:off x="3923928" y="4005064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Krychle 94"/>
          <p:cNvSpPr/>
          <p:nvPr/>
        </p:nvSpPr>
        <p:spPr>
          <a:xfrm>
            <a:off x="3923928" y="3573016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Krychle 95"/>
          <p:cNvSpPr/>
          <p:nvPr/>
        </p:nvSpPr>
        <p:spPr>
          <a:xfrm>
            <a:off x="3923928" y="3140968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Krychle 96"/>
          <p:cNvSpPr/>
          <p:nvPr/>
        </p:nvSpPr>
        <p:spPr>
          <a:xfrm>
            <a:off x="3923928" y="2708920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Krychle 97"/>
          <p:cNvSpPr/>
          <p:nvPr/>
        </p:nvSpPr>
        <p:spPr>
          <a:xfrm>
            <a:off x="3923928" y="2276872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Krychle 98"/>
          <p:cNvSpPr/>
          <p:nvPr/>
        </p:nvSpPr>
        <p:spPr>
          <a:xfrm>
            <a:off x="3923928" y="1844824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Krychle 99"/>
          <p:cNvSpPr/>
          <p:nvPr/>
        </p:nvSpPr>
        <p:spPr>
          <a:xfrm>
            <a:off x="3923928" y="1412776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Krychle 100"/>
          <p:cNvSpPr/>
          <p:nvPr/>
        </p:nvSpPr>
        <p:spPr>
          <a:xfrm>
            <a:off x="3923928" y="980728"/>
            <a:ext cx="567680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Krychle 101"/>
          <p:cNvSpPr/>
          <p:nvPr/>
        </p:nvSpPr>
        <p:spPr>
          <a:xfrm>
            <a:off x="4355976" y="4869160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Krychle 102"/>
          <p:cNvSpPr/>
          <p:nvPr/>
        </p:nvSpPr>
        <p:spPr>
          <a:xfrm>
            <a:off x="4355976" y="4437112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Krychle 103"/>
          <p:cNvSpPr/>
          <p:nvPr/>
        </p:nvSpPr>
        <p:spPr>
          <a:xfrm>
            <a:off x="4355976" y="4005064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Krychle 104"/>
          <p:cNvSpPr/>
          <p:nvPr/>
        </p:nvSpPr>
        <p:spPr>
          <a:xfrm>
            <a:off x="4355976" y="3573016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Krychle 105"/>
          <p:cNvSpPr/>
          <p:nvPr/>
        </p:nvSpPr>
        <p:spPr>
          <a:xfrm>
            <a:off x="4355976" y="3140968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Krychle 106"/>
          <p:cNvSpPr/>
          <p:nvPr/>
        </p:nvSpPr>
        <p:spPr>
          <a:xfrm>
            <a:off x="4355976" y="2708920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Krychle 107"/>
          <p:cNvSpPr/>
          <p:nvPr/>
        </p:nvSpPr>
        <p:spPr>
          <a:xfrm>
            <a:off x="4355976" y="2276872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Krychle 108"/>
          <p:cNvSpPr/>
          <p:nvPr/>
        </p:nvSpPr>
        <p:spPr>
          <a:xfrm>
            <a:off x="4355976" y="1844824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Krychle 109"/>
          <p:cNvSpPr/>
          <p:nvPr/>
        </p:nvSpPr>
        <p:spPr>
          <a:xfrm>
            <a:off x="4355976" y="1412776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Krychle 110"/>
          <p:cNvSpPr/>
          <p:nvPr/>
        </p:nvSpPr>
        <p:spPr>
          <a:xfrm>
            <a:off x="4355976" y="980728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Krychle 111"/>
          <p:cNvSpPr/>
          <p:nvPr/>
        </p:nvSpPr>
        <p:spPr>
          <a:xfrm>
            <a:off x="4860032" y="4869160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Krychle 112"/>
          <p:cNvSpPr/>
          <p:nvPr/>
        </p:nvSpPr>
        <p:spPr>
          <a:xfrm>
            <a:off x="4860032" y="4437112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Krychle 113"/>
          <p:cNvSpPr/>
          <p:nvPr/>
        </p:nvSpPr>
        <p:spPr>
          <a:xfrm>
            <a:off x="4860032" y="4005064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Krychle 114"/>
          <p:cNvSpPr/>
          <p:nvPr/>
        </p:nvSpPr>
        <p:spPr>
          <a:xfrm>
            <a:off x="4860032" y="3573016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Krychle 115"/>
          <p:cNvSpPr/>
          <p:nvPr/>
        </p:nvSpPr>
        <p:spPr>
          <a:xfrm>
            <a:off x="4860032" y="3140968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Krychle 116"/>
          <p:cNvSpPr/>
          <p:nvPr/>
        </p:nvSpPr>
        <p:spPr>
          <a:xfrm>
            <a:off x="4860032" y="2708920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Krychle 117"/>
          <p:cNvSpPr/>
          <p:nvPr/>
        </p:nvSpPr>
        <p:spPr>
          <a:xfrm>
            <a:off x="4860032" y="2276872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Krychle 118"/>
          <p:cNvSpPr/>
          <p:nvPr/>
        </p:nvSpPr>
        <p:spPr>
          <a:xfrm>
            <a:off x="4860032" y="1844824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Krychle 119"/>
          <p:cNvSpPr/>
          <p:nvPr/>
        </p:nvSpPr>
        <p:spPr>
          <a:xfrm>
            <a:off x="4860032" y="1412776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Krychle 120"/>
          <p:cNvSpPr/>
          <p:nvPr/>
        </p:nvSpPr>
        <p:spPr>
          <a:xfrm>
            <a:off x="4860032" y="980728"/>
            <a:ext cx="648072" cy="57606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TextovéPole 121"/>
          <p:cNvSpPr txBox="1"/>
          <p:nvPr/>
        </p:nvSpPr>
        <p:spPr>
          <a:xfrm>
            <a:off x="251520" y="188640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Spočítej a zapiš, z kolika kostek jsou zdi postaveny.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3" name="Obdélník 122"/>
          <p:cNvSpPr/>
          <p:nvPr/>
        </p:nvSpPr>
        <p:spPr>
          <a:xfrm>
            <a:off x="395536" y="5877272"/>
            <a:ext cx="864096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bdélník 123"/>
          <p:cNvSpPr/>
          <p:nvPr/>
        </p:nvSpPr>
        <p:spPr>
          <a:xfrm>
            <a:off x="3347864" y="5877272"/>
            <a:ext cx="864096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bdélník 124"/>
          <p:cNvSpPr/>
          <p:nvPr/>
        </p:nvSpPr>
        <p:spPr>
          <a:xfrm>
            <a:off x="6948264" y="5877272"/>
            <a:ext cx="864096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3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3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3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3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3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3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3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3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3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3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3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3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3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3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3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3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3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3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3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3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3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3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3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3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3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3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3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3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3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3" dur="3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3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3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3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3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3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3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3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9" dur="3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3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3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3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3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3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3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3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3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3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3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3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3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3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7" dur="3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1" dur="3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3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3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3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9" dur="3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3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3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3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3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3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1" dur="3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3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5" dur="3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3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9" dur="3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3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3" dur="3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3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3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3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1" dur="3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3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5" dur="3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3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3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3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3" dur="3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3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7" dur="3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3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1" dur="3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3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5" dur="3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3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9" dur="3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3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3" dur="3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3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7" dur="3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3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1" dur="3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3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5" dur="3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3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3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3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3" dur="3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3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7" dur="3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3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1" dur="3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3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5" dur="3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3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7" fill="hold">
                      <p:stCondLst>
                        <p:cond delay="indefinite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4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0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9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5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8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3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9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5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8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Porovnávání desítek: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24744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20          40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124744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10          30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492896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90          50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789040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30          60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085184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70          80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2492896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40          40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3789040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80          60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5157192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20          50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1619672" y="3789040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19672" y="2564904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19672" y="1124744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508104" y="3789040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580112" y="5085184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547664" y="5085184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580112" y="1124744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580112" y="2564904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Srovnej desítky od nejmenší po největší.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2051720" y="3861048"/>
            <a:ext cx="1368152" cy="122413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</a:t>
            </a:r>
            <a:endParaRPr lang="cs-CZ" sz="4000" dirty="0"/>
          </a:p>
        </p:txBody>
      </p:sp>
      <p:sp>
        <p:nvSpPr>
          <p:cNvPr id="4" name="Elipsa 3"/>
          <p:cNvSpPr/>
          <p:nvPr/>
        </p:nvSpPr>
        <p:spPr>
          <a:xfrm>
            <a:off x="323528" y="4149080"/>
            <a:ext cx="1368152" cy="122413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90</a:t>
            </a:r>
            <a:endParaRPr lang="cs-CZ" sz="4000" dirty="0"/>
          </a:p>
        </p:txBody>
      </p:sp>
      <p:sp>
        <p:nvSpPr>
          <p:cNvPr id="5" name="Elipsa 4"/>
          <p:cNvSpPr/>
          <p:nvPr/>
        </p:nvSpPr>
        <p:spPr>
          <a:xfrm>
            <a:off x="971600" y="5373216"/>
            <a:ext cx="1368152" cy="122413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</a:t>
            </a:r>
            <a:endParaRPr lang="cs-CZ" sz="4000" dirty="0"/>
          </a:p>
        </p:txBody>
      </p:sp>
      <p:sp>
        <p:nvSpPr>
          <p:cNvPr id="6" name="Elipsa 5"/>
          <p:cNvSpPr/>
          <p:nvPr/>
        </p:nvSpPr>
        <p:spPr>
          <a:xfrm>
            <a:off x="3707904" y="3645024"/>
            <a:ext cx="1368152" cy="122413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80</a:t>
            </a:r>
            <a:endParaRPr lang="cs-CZ" sz="4000" dirty="0"/>
          </a:p>
        </p:txBody>
      </p:sp>
      <p:sp>
        <p:nvSpPr>
          <p:cNvPr id="7" name="Elipsa 6"/>
          <p:cNvSpPr/>
          <p:nvPr/>
        </p:nvSpPr>
        <p:spPr>
          <a:xfrm>
            <a:off x="3059832" y="5373216"/>
            <a:ext cx="1368152" cy="122413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60</a:t>
            </a:r>
            <a:endParaRPr lang="cs-CZ" sz="4000" dirty="0"/>
          </a:p>
        </p:txBody>
      </p:sp>
      <p:sp>
        <p:nvSpPr>
          <p:cNvPr id="8" name="Elipsa 7"/>
          <p:cNvSpPr/>
          <p:nvPr/>
        </p:nvSpPr>
        <p:spPr>
          <a:xfrm>
            <a:off x="4932040" y="5373216"/>
            <a:ext cx="1368152" cy="122413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9" name="Elipsa 8"/>
          <p:cNvSpPr/>
          <p:nvPr/>
        </p:nvSpPr>
        <p:spPr>
          <a:xfrm>
            <a:off x="6948264" y="5373216"/>
            <a:ext cx="1368152" cy="122413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70</a:t>
            </a:r>
            <a:endParaRPr lang="cs-CZ" sz="4000" dirty="0"/>
          </a:p>
        </p:txBody>
      </p:sp>
      <p:sp>
        <p:nvSpPr>
          <p:cNvPr id="10" name="Elipsa 9"/>
          <p:cNvSpPr/>
          <p:nvPr/>
        </p:nvSpPr>
        <p:spPr>
          <a:xfrm>
            <a:off x="7596336" y="4005064"/>
            <a:ext cx="1368152" cy="122413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</a:t>
            </a:r>
            <a:endParaRPr lang="cs-CZ" sz="4000" dirty="0"/>
          </a:p>
        </p:txBody>
      </p:sp>
      <p:sp>
        <p:nvSpPr>
          <p:cNvPr id="11" name="Elipsa 10"/>
          <p:cNvSpPr/>
          <p:nvPr/>
        </p:nvSpPr>
        <p:spPr>
          <a:xfrm>
            <a:off x="5508104" y="3861048"/>
            <a:ext cx="1368152" cy="122413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50</a:t>
            </a:r>
            <a:endParaRPr lang="cs-CZ" sz="4000" dirty="0"/>
          </a:p>
        </p:txBody>
      </p:sp>
      <p:sp>
        <p:nvSpPr>
          <p:cNvPr id="12" name="Elipsa 11"/>
          <p:cNvSpPr/>
          <p:nvPr/>
        </p:nvSpPr>
        <p:spPr>
          <a:xfrm>
            <a:off x="6660232" y="2852936"/>
            <a:ext cx="1368152" cy="122413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0"/>
            <a:ext cx="60532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700808"/>
            <a:ext cx="828092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DUM: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oblast: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obor: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Čísla a početní operace</a:t>
            </a:r>
          </a:p>
          <a:p>
            <a:pPr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Téma: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Počítání do 100 – po desítkách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  <a:endParaRPr lang="cs-CZ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Použitelné zdroje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658340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234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Počítání do 100 - po desítkách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Použitelné zdroje 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User</cp:lastModifiedBy>
  <cp:revision>16</cp:revision>
  <dcterms:created xsi:type="dcterms:W3CDTF">2012-01-30T15:53:27Z</dcterms:created>
  <dcterms:modified xsi:type="dcterms:W3CDTF">2012-06-18T14:05:16Z</dcterms:modified>
</cp:coreProperties>
</file>