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D9B66-8D9B-47B5-AF87-94D1F16E9EAF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36162-641B-4B8F-9FEB-0A69E0D4B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D9B66-8D9B-47B5-AF87-94D1F16E9EAF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36162-641B-4B8F-9FEB-0A69E0D4B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D9B66-8D9B-47B5-AF87-94D1F16E9EAF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36162-641B-4B8F-9FEB-0A69E0D4B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D9B66-8D9B-47B5-AF87-94D1F16E9EAF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36162-641B-4B8F-9FEB-0A69E0D4B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D9B66-8D9B-47B5-AF87-94D1F16E9EAF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36162-641B-4B8F-9FEB-0A69E0D4B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D9B66-8D9B-47B5-AF87-94D1F16E9EAF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36162-641B-4B8F-9FEB-0A69E0D4B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D9B66-8D9B-47B5-AF87-94D1F16E9EAF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36162-641B-4B8F-9FEB-0A69E0D4B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D9B66-8D9B-47B5-AF87-94D1F16E9EAF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36162-641B-4B8F-9FEB-0A69E0D4B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D9B66-8D9B-47B5-AF87-94D1F16E9EAF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36162-641B-4B8F-9FEB-0A69E0D4B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D9B66-8D9B-47B5-AF87-94D1F16E9EAF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36162-641B-4B8F-9FEB-0A69E0D4B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D9B66-8D9B-47B5-AF87-94D1F16E9EAF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36162-641B-4B8F-9FEB-0A69E0D4B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5D9B66-8D9B-47B5-AF87-94D1F16E9EAF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36162-641B-4B8F-9FEB-0A69E0D4B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964488" cy="1470025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ROZKLADY ČÍSEL DO 20 BEZ PŘECHODU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886200"/>
            <a:ext cx="8136904" cy="17526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VY_32_INOVACE_04_rozkladyciseldo20bezprechodu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600" y="1340768"/>
            <a:ext cx="1296144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ysClr val="windowText" lastClr="000000"/>
                </a:solidFill>
              </a:rPr>
              <a:t>15</a:t>
            </a:r>
            <a:endParaRPr lang="cs-CZ" sz="3600" dirty="0">
              <a:solidFill>
                <a:sysClr val="windowText" lastClr="00000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99592" y="4221088"/>
            <a:ext cx="1296144" cy="648072"/>
          </a:xfrm>
          <a:prstGeom prst="round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ysClr val="windowText" lastClr="000000"/>
                </a:solidFill>
              </a:rPr>
              <a:t>14</a:t>
            </a:r>
            <a:endParaRPr lang="cs-CZ" sz="3600" dirty="0">
              <a:solidFill>
                <a:sysClr val="windowText" lastClr="0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516216" y="1340768"/>
            <a:ext cx="1296144" cy="648072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ysClr val="windowText" lastClr="000000"/>
                </a:solidFill>
              </a:rPr>
              <a:t>18</a:t>
            </a:r>
            <a:endParaRPr lang="cs-CZ" sz="3600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79912" y="1340768"/>
            <a:ext cx="1296144" cy="648072"/>
          </a:xfrm>
          <a:prstGeom prst="round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ysClr val="windowText" lastClr="000000"/>
                </a:solidFill>
              </a:rPr>
              <a:t>20</a:t>
            </a:r>
            <a:endParaRPr lang="cs-CZ" sz="3600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779912" y="4221088"/>
            <a:ext cx="1296144" cy="648072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ysClr val="windowText" lastClr="000000"/>
                </a:solidFill>
              </a:rPr>
              <a:t>19</a:t>
            </a:r>
            <a:endParaRPr lang="cs-CZ" sz="3600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444208" y="4221088"/>
            <a:ext cx="1296144" cy="648072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ysClr val="windowText" lastClr="000000"/>
                </a:solidFill>
              </a:rPr>
              <a:t>16</a:t>
            </a:r>
            <a:endParaRPr lang="cs-CZ" sz="3600" dirty="0">
              <a:solidFill>
                <a:sysClr val="windowText" lastClr="0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708920"/>
            <a:ext cx="864096" cy="72008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12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63688" y="2708920"/>
            <a:ext cx="864096" cy="72008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19872" y="2708920"/>
            <a:ext cx="864096" cy="72008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644008" y="2708920"/>
            <a:ext cx="864096" cy="72008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15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56176" y="2708920"/>
            <a:ext cx="864096" cy="72008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11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380312" y="2708920"/>
            <a:ext cx="864096" cy="72008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95536" y="5589240"/>
            <a:ext cx="864096" cy="720080"/>
          </a:xfrm>
          <a:prstGeom prst="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619672" y="5589240"/>
            <a:ext cx="864096" cy="720080"/>
          </a:xfrm>
          <a:prstGeom prst="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10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47864" y="5589240"/>
            <a:ext cx="864096" cy="72008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13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72000" y="5589240"/>
            <a:ext cx="864096" cy="72008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84168" y="5589240"/>
            <a:ext cx="864096" cy="72008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308304" y="5589240"/>
            <a:ext cx="864096" cy="72008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15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cxnSp>
        <p:nvCxnSpPr>
          <p:cNvPr id="21" name="Přímá spojovací čára 20"/>
          <p:cNvCxnSpPr>
            <a:stCxn id="2" idx="2"/>
            <a:endCxn id="9" idx="0"/>
          </p:cNvCxnSpPr>
          <p:nvPr/>
        </p:nvCxnSpPr>
        <p:spPr>
          <a:xfrm>
            <a:off x="1619672" y="1988840"/>
            <a:ext cx="576064" cy="720080"/>
          </a:xfrm>
          <a:prstGeom prst="line">
            <a:avLst/>
          </a:prstGeom>
          <a:ln/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endCxn id="11" idx="0"/>
          </p:cNvCxnSpPr>
          <p:nvPr/>
        </p:nvCxnSpPr>
        <p:spPr>
          <a:xfrm>
            <a:off x="4427984" y="1988840"/>
            <a:ext cx="648072" cy="72008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4" idx="2"/>
            <a:endCxn id="13" idx="0"/>
          </p:cNvCxnSpPr>
          <p:nvPr/>
        </p:nvCxnSpPr>
        <p:spPr>
          <a:xfrm>
            <a:off x="7164288" y="1988840"/>
            <a:ext cx="648072" cy="72008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3" idx="2"/>
          </p:cNvCxnSpPr>
          <p:nvPr/>
        </p:nvCxnSpPr>
        <p:spPr>
          <a:xfrm>
            <a:off x="1547664" y="4869160"/>
            <a:ext cx="504056" cy="72008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6" idx="2"/>
            <a:endCxn id="17" idx="0"/>
          </p:cNvCxnSpPr>
          <p:nvPr/>
        </p:nvCxnSpPr>
        <p:spPr>
          <a:xfrm>
            <a:off x="4427984" y="4869160"/>
            <a:ext cx="576064" cy="72008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7" idx="2"/>
          </p:cNvCxnSpPr>
          <p:nvPr/>
        </p:nvCxnSpPr>
        <p:spPr>
          <a:xfrm>
            <a:off x="7092280" y="4869160"/>
            <a:ext cx="648072" cy="720080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stCxn id="2" idx="2"/>
            <a:endCxn id="8" idx="0"/>
          </p:cNvCxnSpPr>
          <p:nvPr/>
        </p:nvCxnSpPr>
        <p:spPr>
          <a:xfrm flipH="1">
            <a:off x="971600" y="1988840"/>
            <a:ext cx="648072" cy="72008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>
            <a:off x="3707904" y="1988840"/>
            <a:ext cx="648072" cy="72008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flipH="1">
            <a:off x="6516216" y="1988840"/>
            <a:ext cx="648072" cy="72008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H="1">
            <a:off x="827584" y="4869160"/>
            <a:ext cx="648072" cy="72008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H="1">
            <a:off x="3707904" y="4869160"/>
            <a:ext cx="648072" cy="72008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H="1">
            <a:off x="6444208" y="4869160"/>
            <a:ext cx="648072" cy="72008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1600" y="1340768"/>
            <a:ext cx="1296144" cy="648072"/>
          </a:xfrm>
          <a:prstGeom prst="round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ysClr val="windowText" lastClr="000000"/>
                </a:solidFill>
              </a:rPr>
              <a:t>17</a:t>
            </a:r>
            <a:endParaRPr lang="cs-CZ" sz="3600" dirty="0">
              <a:solidFill>
                <a:sysClr val="windowText" lastClr="00000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707904" y="1340768"/>
            <a:ext cx="1296144" cy="648072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ysClr val="windowText" lastClr="000000"/>
                </a:solidFill>
              </a:rPr>
              <a:t>12</a:t>
            </a:r>
            <a:endParaRPr lang="cs-CZ" sz="3600" dirty="0">
              <a:solidFill>
                <a:sysClr val="windowText" lastClr="0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588224" y="1340768"/>
            <a:ext cx="1296144" cy="648072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ysClr val="windowText" lastClr="000000"/>
                </a:solidFill>
              </a:rPr>
              <a:t>18</a:t>
            </a:r>
            <a:endParaRPr lang="cs-CZ" sz="3600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971600" y="4293096"/>
            <a:ext cx="1296144" cy="648072"/>
          </a:xfrm>
          <a:prstGeom prst="round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ysClr val="windowText" lastClr="000000"/>
                </a:solidFill>
              </a:rPr>
              <a:t>11</a:t>
            </a:r>
            <a:endParaRPr lang="cs-CZ" sz="3600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35896" y="4293096"/>
            <a:ext cx="1296144" cy="648072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ysClr val="windowText" lastClr="000000"/>
                </a:solidFill>
              </a:rPr>
              <a:t>15</a:t>
            </a:r>
            <a:endParaRPr lang="cs-CZ" sz="3600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660232" y="4221088"/>
            <a:ext cx="1296144" cy="648072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ysClr val="windowText" lastClr="000000"/>
                </a:solidFill>
              </a:rPr>
              <a:t>13</a:t>
            </a:r>
            <a:endParaRPr lang="cs-CZ" sz="3600" dirty="0">
              <a:solidFill>
                <a:sysClr val="windowText" lastClr="0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708920"/>
            <a:ext cx="864096" cy="72008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12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63688" y="2708920"/>
            <a:ext cx="864096" cy="72008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75856" y="2708920"/>
            <a:ext cx="864096" cy="72008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99992" y="2708920"/>
            <a:ext cx="864096" cy="72008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10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56176" y="2708920"/>
            <a:ext cx="864096" cy="72008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12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308304" y="2708920"/>
            <a:ext cx="864096" cy="72008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5589240"/>
            <a:ext cx="864096" cy="72008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63688" y="5589240"/>
            <a:ext cx="864096" cy="72008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10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75856" y="5589240"/>
            <a:ext cx="86409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13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27984" y="5589240"/>
            <a:ext cx="86409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00192" y="5589240"/>
            <a:ext cx="864096" cy="72008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452320" y="5589240"/>
            <a:ext cx="864096" cy="72008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11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cxnSp>
        <p:nvCxnSpPr>
          <p:cNvPr id="21" name="Přímá spojovací čára 20"/>
          <p:cNvCxnSpPr>
            <a:stCxn id="2" idx="2"/>
            <a:endCxn id="8" idx="0"/>
          </p:cNvCxnSpPr>
          <p:nvPr/>
        </p:nvCxnSpPr>
        <p:spPr>
          <a:xfrm flipH="1">
            <a:off x="971600" y="1988840"/>
            <a:ext cx="648072" cy="72008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stCxn id="2" idx="2"/>
            <a:endCxn id="9" idx="0"/>
          </p:cNvCxnSpPr>
          <p:nvPr/>
        </p:nvCxnSpPr>
        <p:spPr>
          <a:xfrm>
            <a:off x="1619672" y="1988840"/>
            <a:ext cx="576064" cy="72008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3" idx="2"/>
            <a:endCxn id="10" idx="0"/>
          </p:cNvCxnSpPr>
          <p:nvPr/>
        </p:nvCxnSpPr>
        <p:spPr>
          <a:xfrm flipH="1">
            <a:off x="3707904" y="1988840"/>
            <a:ext cx="648072" cy="72008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3" idx="2"/>
            <a:endCxn id="11" idx="0"/>
          </p:cNvCxnSpPr>
          <p:nvPr/>
        </p:nvCxnSpPr>
        <p:spPr>
          <a:xfrm>
            <a:off x="4355976" y="1988840"/>
            <a:ext cx="576064" cy="72008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stCxn id="4" idx="2"/>
            <a:endCxn id="12" idx="0"/>
          </p:cNvCxnSpPr>
          <p:nvPr/>
        </p:nvCxnSpPr>
        <p:spPr>
          <a:xfrm flipH="1">
            <a:off x="6588224" y="1988840"/>
            <a:ext cx="648072" cy="72008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stCxn id="4" idx="2"/>
            <a:endCxn id="13" idx="0"/>
          </p:cNvCxnSpPr>
          <p:nvPr/>
        </p:nvCxnSpPr>
        <p:spPr>
          <a:xfrm>
            <a:off x="7236296" y="1988840"/>
            <a:ext cx="504056" cy="72008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>
            <a:stCxn id="5" idx="2"/>
            <a:endCxn id="14" idx="0"/>
          </p:cNvCxnSpPr>
          <p:nvPr/>
        </p:nvCxnSpPr>
        <p:spPr>
          <a:xfrm flipH="1">
            <a:off x="1043608" y="4941168"/>
            <a:ext cx="576064" cy="64807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5" idx="2"/>
            <a:endCxn id="15" idx="0"/>
          </p:cNvCxnSpPr>
          <p:nvPr/>
        </p:nvCxnSpPr>
        <p:spPr>
          <a:xfrm>
            <a:off x="1619672" y="4941168"/>
            <a:ext cx="576064" cy="648072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>
            <a:stCxn id="6" idx="2"/>
            <a:endCxn id="16" idx="0"/>
          </p:cNvCxnSpPr>
          <p:nvPr/>
        </p:nvCxnSpPr>
        <p:spPr>
          <a:xfrm flipH="1">
            <a:off x="3707904" y="4941168"/>
            <a:ext cx="576064" cy="64807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>
            <a:stCxn id="6" idx="2"/>
            <a:endCxn id="17" idx="0"/>
          </p:cNvCxnSpPr>
          <p:nvPr/>
        </p:nvCxnSpPr>
        <p:spPr>
          <a:xfrm>
            <a:off x="4283968" y="4941168"/>
            <a:ext cx="576064" cy="64807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>
            <a:stCxn id="7" idx="2"/>
            <a:endCxn id="18" idx="0"/>
          </p:cNvCxnSpPr>
          <p:nvPr/>
        </p:nvCxnSpPr>
        <p:spPr>
          <a:xfrm flipH="1">
            <a:off x="6732240" y="4869160"/>
            <a:ext cx="576064" cy="72008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7" idx="2"/>
            <a:endCxn id="19" idx="0"/>
          </p:cNvCxnSpPr>
          <p:nvPr/>
        </p:nvCxnSpPr>
        <p:spPr>
          <a:xfrm>
            <a:off x="7308304" y="4869160"/>
            <a:ext cx="576064" cy="72008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Matematika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Čísla a početní operace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Rozklady čísel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127</Words>
  <Application>Microsoft Office PowerPoint</Application>
  <PresentationFormat>Předvádění na obrazovce (4:3)</PresentationFormat>
  <Paragraphs>44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ROZKLADY ČÍSEL DO 20 BEZ PŘECHODU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ROZKLADY ČÍSEL DO 20 BEZ PŘECHODU</dc:title>
  <dc:creator>pc</dc:creator>
  <cp:lastModifiedBy>Tabule</cp:lastModifiedBy>
  <cp:revision>4</cp:revision>
  <dcterms:created xsi:type="dcterms:W3CDTF">2012-02-07T16:52:29Z</dcterms:created>
  <dcterms:modified xsi:type="dcterms:W3CDTF">2012-03-02T11:26:49Z</dcterms:modified>
</cp:coreProperties>
</file>