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3F2663-4F09-44C5-B55C-B9DB3C9B9C49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2E2CC-F479-4B3F-8118-620C7B8B5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2856"/>
            <a:ext cx="8820472" cy="1470025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Různoběžky a rovnoběžky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933056"/>
            <a:ext cx="7344816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VY_32_INOVACE_16_</a:t>
            </a:r>
            <a:r>
              <a:rPr lang="cs-CZ" sz="2800" dirty="0" err="1" smtClean="0"/>
              <a:t>různobezkyarovnobezky</a:t>
            </a:r>
            <a:endParaRPr lang="cs-CZ" sz="2800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RŮZNOBĚŽKY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Dvě přímky, které mají jeden společný bod, se nazývají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přímky různoběžné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různoběžky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536" y="3356992"/>
            <a:ext cx="3528392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683568" y="4077072"/>
            <a:ext cx="3672408" cy="11521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11560" y="515719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57301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b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72514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P</a:t>
            </a:r>
            <a:endParaRPr lang="cs-CZ" sz="36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843808" y="4365104"/>
            <a:ext cx="0" cy="3600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5436096" y="4149080"/>
            <a:ext cx="3312368" cy="13681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5652120" y="3068960"/>
            <a:ext cx="1584176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508104" y="551723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92280" y="321297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l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6021288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Společný bod různoběžných přímek se nazývá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průsečík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21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ROVNOBĚŽKY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Dvě přímky v rovině, které nemají žádný společný bod, se nazývají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přímky rovnoběžné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27584" y="3645024"/>
            <a:ext cx="33843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27584" y="4941168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516216" y="2924944"/>
            <a:ext cx="1872208" cy="25922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220072" y="2996952"/>
            <a:ext cx="2592288" cy="3456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5576" y="364502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84368" y="537321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c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616530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d</a:t>
            </a:r>
            <a:endParaRPr lang="cs-CZ" sz="2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820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Rozhodni, které dvojice přímek jsou rovnoběžné, a které různoběžné.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052736"/>
            <a:ext cx="2160240" cy="1800200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203848" y="980728"/>
            <a:ext cx="2520280" cy="2304256"/>
          </a:xfrm>
          <a:prstGeom prst="triangl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125500">
            <a:off x="709599" y="4012873"/>
            <a:ext cx="3528392" cy="208823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5508104" y="4653136"/>
            <a:ext cx="2232248" cy="1656184"/>
          </a:xfrm>
          <a:prstGeom prst="parallelogram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 rot="19696281">
            <a:off x="5941593" y="1922961"/>
            <a:ext cx="2664296" cy="1584176"/>
          </a:xfrm>
          <a:prstGeom prst="trapezoi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852936"/>
            <a:ext cx="755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292494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B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6926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C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764704"/>
            <a:ext cx="683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D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328498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28498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62068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G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53012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633478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L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43651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1409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623731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R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616530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436510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43651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U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22048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105273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639944" y="220486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X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393305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Y</a:t>
            </a:r>
            <a:endParaRPr lang="cs-CZ" sz="2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třetí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Geometrie v rovině a v prostoru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Různoběžky a rovnoběžky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třetím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216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Různoběžky a rovnoběžky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Různoběžky a rovnoběžky</dc:title>
  <dc:creator>pc</dc:creator>
  <cp:lastModifiedBy>User</cp:lastModifiedBy>
  <cp:revision>7</cp:revision>
  <dcterms:created xsi:type="dcterms:W3CDTF">2012-02-10T19:36:23Z</dcterms:created>
  <dcterms:modified xsi:type="dcterms:W3CDTF">2012-06-18T14:06:27Z</dcterms:modified>
</cp:coreProperties>
</file>