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F2E41-5011-4BA0-9520-41D0290D1A64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5B2D3B-D47F-424A-946E-7F51C3BE2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blind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Střed úsečky a osa úsečky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573016"/>
            <a:ext cx="7920880" cy="1752600"/>
          </a:xfrm>
        </p:spPr>
        <p:txBody>
          <a:bodyPr/>
          <a:lstStyle/>
          <a:p>
            <a:r>
              <a:rPr lang="cs-CZ" dirty="0" smtClean="0"/>
              <a:t>VY_32_INOVACE_15_</a:t>
            </a:r>
            <a:r>
              <a:rPr lang="cs-CZ" dirty="0" err="1" smtClean="0"/>
              <a:t>streduseckyaosausecky</a:t>
            </a:r>
            <a:endParaRPr lang="cs-CZ" dirty="0"/>
          </a:p>
        </p:txBody>
      </p:sp>
      <p:pic>
        <p:nvPicPr>
          <p:cNvPr id="1026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496944" cy="164400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4744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Střed úsečky </a:t>
            </a:r>
            <a:endParaRPr lang="cs-CZ" sz="8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4221088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8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sa úsečky</a:t>
            </a:r>
            <a:endParaRPr lang="cs-CZ" sz="8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2564904"/>
            <a:ext cx="1440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8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POSTUP: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008" y="288032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Narýsuj úsečku </a:t>
            </a:r>
            <a:r>
              <a:rPr lang="cs-CZ" sz="2400" dirty="0" smtClean="0">
                <a:solidFill>
                  <a:srgbClr val="FF0000"/>
                </a:solidFill>
              </a:rPr>
              <a:t>AB</a:t>
            </a:r>
            <a:r>
              <a:rPr lang="cs-CZ" sz="2400" dirty="0" smtClean="0"/>
              <a:t>, která měří </a:t>
            </a:r>
            <a:r>
              <a:rPr lang="cs-CZ" sz="2400" dirty="0" smtClean="0">
                <a:solidFill>
                  <a:srgbClr val="FF0000"/>
                </a:solidFill>
              </a:rPr>
              <a:t>8 cm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008" y="720080"/>
            <a:ext cx="8244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Opiš oblouk kružnice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 se středem v bodě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008" y="108012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Opiš oblouk kružnice 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 se středem v bodě </a:t>
            </a:r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008" y="1440160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Průsečíky oblouků obou kružnic označ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008" y="1800200"/>
            <a:ext cx="7848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Narýsuj přímku </a:t>
            </a:r>
            <a:r>
              <a:rPr lang="cs-CZ" sz="2400" dirty="0" smtClean="0">
                <a:solidFill>
                  <a:srgbClr val="FF0000"/>
                </a:solidFill>
              </a:rPr>
              <a:t>CD</a:t>
            </a:r>
            <a:r>
              <a:rPr lang="cs-CZ" sz="2400" dirty="0" smtClean="0"/>
              <a:t> = osa úsečky AB a střed úsečky AB.</a:t>
            </a:r>
          </a:p>
          <a:p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755576" y="4509120"/>
            <a:ext cx="64807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domácnost,posuvná měřítka,pravítka,škola,školní potřeby,vzdělání"/>
          <p:cNvPicPr>
            <a:picLocks noChangeAspect="1" noChangeArrowheads="1"/>
          </p:cNvPicPr>
          <p:nvPr/>
        </p:nvPicPr>
        <p:blipFill>
          <a:blip r:embed="rId2" cstate="print"/>
          <a:srcRect t="45053" r="28690" b="45030"/>
          <a:stretch>
            <a:fillRect/>
          </a:stretch>
        </p:blipFill>
        <p:spPr bwMode="auto">
          <a:xfrm>
            <a:off x="1403648" y="4509120"/>
            <a:ext cx="4608512" cy="648072"/>
          </a:xfrm>
          <a:prstGeom prst="rect">
            <a:avLst/>
          </a:prstGeom>
          <a:noFill/>
        </p:spPr>
      </p:pic>
      <p:cxnSp>
        <p:nvCxnSpPr>
          <p:cNvPr id="13" name="Přímá spojovací čára 12"/>
          <p:cNvCxnSpPr/>
          <p:nvPr/>
        </p:nvCxnSpPr>
        <p:spPr>
          <a:xfrm>
            <a:off x="1403648" y="4293096"/>
            <a:ext cx="0" cy="5400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724128" y="429309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27584" y="479715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479715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20" name="Oblouk 19"/>
          <p:cNvSpPr/>
          <p:nvPr/>
        </p:nvSpPr>
        <p:spPr>
          <a:xfrm rot="20495260">
            <a:off x="2869155" y="2537391"/>
            <a:ext cx="936104" cy="1224136"/>
          </a:xfrm>
          <a:prstGeom prst="arc">
            <a:avLst>
              <a:gd name="adj1" fmla="val 17167510"/>
              <a:gd name="adj2" fmla="val 1643534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9012437">
            <a:off x="3217624" y="5008412"/>
            <a:ext cx="936104" cy="1224136"/>
          </a:xfrm>
          <a:prstGeom prst="arc">
            <a:avLst>
              <a:gd name="adj1" fmla="val 16039382"/>
              <a:gd name="adj2" fmla="val 281705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4665107">
            <a:off x="3561974" y="2423270"/>
            <a:ext cx="936104" cy="1224136"/>
          </a:xfrm>
          <a:prstGeom prst="arc">
            <a:avLst>
              <a:gd name="adj1" fmla="val 17167510"/>
              <a:gd name="adj2" fmla="val 1643534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flipV="1">
            <a:off x="3635896" y="2276872"/>
            <a:ext cx="0" cy="43204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 rot="4108969">
            <a:off x="2783448" y="5268878"/>
            <a:ext cx="936104" cy="1224136"/>
          </a:xfrm>
          <a:prstGeom prst="arc">
            <a:avLst>
              <a:gd name="adj1" fmla="val 17167510"/>
              <a:gd name="adj2" fmla="val 879595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2420888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C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95936" y="587727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03848" y="615011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635896" y="386104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S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8" grpId="0"/>
      <p:bldP spid="19" grpId="0"/>
      <p:bldP spid="20" grpId="0" animBg="1"/>
      <p:bldP spid="21" grpId="0" animBg="1"/>
      <p:bldP spid="22" grpId="0" animBg="1"/>
      <p:bldP spid="26" grpId="0" animBg="1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Pokud budeš rýsovat podle postupu, práce se ti bude dařit !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Picture 3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72200" y="4293096"/>
            <a:ext cx="2260848" cy="2260848"/>
          </a:xfrm>
          <a:prstGeom prst="rect">
            <a:avLst/>
          </a:prstGeom>
          <a:noFill/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pátý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 - geometrie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Geometrie v rovině a v prostoru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Střed úsečky a osa úsečky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- geometrie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pátém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222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Střed úsečky a osa úsečky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 úsečky a osa úsečky</dc:title>
  <dc:creator>pc</dc:creator>
  <cp:lastModifiedBy>pc</cp:lastModifiedBy>
  <cp:revision>9</cp:revision>
  <dcterms:created xsi:type="dcterms:W3CDTF">2012-02-10T16:21:22Z</dcterms:created>
  <dcterms:modified xsi:type="dcterms:W3CDTF">2012-02-16T19:17:43Z</dcterms:modified>
</cp:coreProperties>
</file>