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A876F-0244-4321-B021-8196D2EFBBF5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B05AC-AE24-4195-B4E9-EEB28F92F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mb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TROJÚHELNÍKY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VY_32_INOVACE_08_</a:t>
            </a:r>
            <a:r>
              <a:rPr lang="cs-CZ" dirty="0" err="1" smtClean="0"/>
              <a:t>trojuhelniky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67544" y="620688"/>
            <a:ext cx="9937476" cy="792163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</a:t>
            </a: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ZÁKLADNÍ</a:t>
            </a:r>
            <a:r>
              <a:rPr kumimoji="0" lang="cs-CZ" sz="5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POJMY:</a:t>
            </a:r>
            <a:endParaRPr kumimoji="0" lang="cs-CZ" sz="54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916832"/>
            <a:ext cx="889248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Trojúhelník je rovinný geometrický útvar.</a:t>
            </a:r>
          </a:p>
          <a:p>
            <a:r>
              <a:rPr lang="cs-CZ" sz="4000" b="1" dirty="0" smtClean="0"/>
              <a:t>Trojúhelník je mnohoúhelník se třemi vrcholy a třemi stranami.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C</a:t>
            </a:r>
            <a:r>
              <a:rPr lang="cs-CZ" sz="4000" b="1" dirty="0" smtClean="0"/>
              <a:t> = vrcholy trojúhelníku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AB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BC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CA</a:t>
            </a:r>
            <a:r>
              <a:rPr lang="cs-CZ" sz="4000" b="1" dirty="0" smtClean="0"/>
              <a:t> = strany trojúhelníku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68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68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68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68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91450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Pravoúhlý trojúhelník</a:t>
            </a:r>
            <a:endParaRPr lang="cs-CZ" sz="60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2195736" y="1844824"/>
            <a:ext cx="4104456" cy="3528392"/>
          </a:xfrm>
          <a:prstGeom prst="rtTriangl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835696" y="4941168"/>
            <a:ext cx="720080" cy="936104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4725144"/>
            <a:ext cx="648072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537321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530120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134076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342900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  <a:r>
              <a:rPr lang="cs-CZ" sz="2800" dirty="0" smtClean="0"/>
              <a:t> = přepona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544522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= odvěsna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57301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 = odvěsna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1628800"/>
            <a:ext cx="2736304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ravý úhel =  90 °</a:t>
            </a:r>
            <a:endParaRPr lang="cs-CZ" sz="2800" dirty="0"/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flipH="1">
            <a:off x="2411760" y="1890410"/>
            <a:ext cx="3168352" cy="312276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76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Rovnostranný trojúhelník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316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má všechny strany stejně dlouhé</a:t>
            </a:r>
            <a:endParaRPr lang="cs-CZ" sz="4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51720" y="2780928"/>
            <a:ext cx="3960440" cy="3384376"/>
          </a:xfrm>
          <a:prstGeom prst="triangle">
            <a:avLst>
              <a:gd name="adj" fmla="val 50361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59492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5949280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213285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86104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93305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b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6021288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c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2492896"/>
            <a:ext cx="1944216" cy="7078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/>
              <a:t>a</a:t>
            </a:r>
            <a:r>
              <a:rPr lang="cs-CZ" sz="4000" dirty="0" smtClean="0"/>
              <a:t> = b = c</a:t>
            </a:r>
            <a:endParaRPr lang="cs-CZ" sz="4000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008" y="332656"/>
            <a:ext cx="892899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Rovnoramenný trojúhelník</a:t>
            </a:r>
            <a:endParaRPr lang="cs-CZ" sz="6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má dvě strany (ramena) stejně dlouhé</a:t>
            </a:r>
            <a:endParaRPr lang="cs-CZ" sz="4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339752" y="2780928"/>
            <a:ext cx="3168352" cy="3240360"/>
          </a:xfrm>
          <a:prstGeom prst="triangle">
            <a:avLst>
              <a:gd name="adj" fmla="val 51353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5877272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602128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 = základna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5949280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132856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371703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a = rameno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371703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b = rameno</a:t>
            </a:r>
            <a:endParaRPr lang="cs-CZ" sz="3600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325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Různostranný  trojúhelník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484784"/>
            <a:ext cx="66421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4000" b="1" dirty="0" smtClean="0"/>
              <a:t> </a:t>
            </a:r>
            <a:r>
              <a:rPr lang="cs-CZ" sz="4000" dirty="0" smtClean="0"/>
              <a:t>má délku všech stran různou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2483768" y="3212976"/>
            <a:ext cx="2304256" cy="23042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88024" y="3212976"/>
            <a:ext cx="1872208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483768" y="3717032"/>
            <a:ext cx="4176464" cy="18002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979712" y="537321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28498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249289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2780928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a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364502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16016" y="4509120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c</a:t>
            </a:r>
            <a:endParaRPr lang="cs-CZ" sz="3600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6" descr="Modrý ubrousek"/>
          <p:cNvSpPr>
            <a:spLocks noChangeArrowheads="1"/>
          </p:cNvSpPr>
          <p:nvPr/>
        </p:nvSpPr>
        <p:spPr bwMode="auto">
          <a:xfrm rot="3233866">
            <a:off x="1287998" y="1161918"/>
            <a:ext cx="1871018" cy="2447404"/>
          </a:xfrm>
          <a:prstGeom prst="triangle">
            <a:avLst>
              <a:gd name="adj" fmla="val 50000"/>
            </a:avLst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" name="AutoShape 5" descr="Modrý ubrousek"/>
          <p:cNvSpPr>
            <a:spLocks noChangeArrowheads="1"/>
          </p:cNvSpPr>
          <p:nvPr/>
        </p:nvSpPr>
        <p:spPr bwMode="auto">
          <a:xfrm rot="20250185">
            <a:off x="3347864" y="2348880"/>
            <a:ext cx="2088232" cy="1583556"/>
          </a:xfrm>
          <a:prstGeom prst="triangle">
            <a:avLst>
              <a:gd name="adj" fmla="val 50000"/>
            </a:avLst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" name="AutoShape 7" descr="Modrý ubrousek"/>
          <p:cNvSpPr>
            <a:spLocks noChangeArrowheads="1"/>
          </p:cNvSpPr>
          <p:nvPr/>
        </p:nvSpPr>
        <p:spPr bwMode="auto">
          <a:xfrm rot="18630066">
            <a:off x="6076008" y="3487143"/>
            <a:ext cx="2160293" cy="2300200"/>
          </a:xfrm>
          <a:prstGeom prst="rtTriangle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5" name="AutoShape 27" descr="Modrý ubrousek"/>
          <p:cNvSpPr>
            <a:spLocks noChangeArrowheads="1"/>
          </p:cNvSpPr>
          <p:nvPr/>
        </p:nvSpPr>
        <p:spPr bwMode="auto">
          <a:xfrm rot="9248547">
            <a:off x="5477997" y="1416288"/>
            <a:ext cx="3310289" cy="1403968"/>
          </a:xfrm>
          <a:prstGeom prst="rtTriangle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04664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Přiřaď trojúhelníkům správné názvy: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581128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pravoúhlý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301208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rovnoramenný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6021288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rovnostranný</a:t>
            </a:r>
            <a:endParaRPr lang="cs-CZ" sz="3600" dirty="0"/>
          </a:p>
        </p:txBody>
      </p:sp>
      <p:sp>
        <p:nvSpPr>
          <p:cNvPr id="10" name="Rovnoramenný trojúhelník 9"/>
          <p:cNvSpPr/>
          <p:nvPr/>
        </p:nvSpPr>
        <p:spPr>
          <a:xfrm rot="17860400">
            <a:off x="6660232" y="2636912"/>
            <a:ext cx="936104" cy="1368152"/>
          </a:xfrm>
          <a:prstGeom prst="triangl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996493">
            <a:off x="4062118" y="5200528"/>
            <a:ext cx="1080120" cy="864096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8" presetClass="entr" presetSubtype="0" ac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pátý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 - geometrie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Geometrie v rovině a v prostoru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Trojúhelníky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 pátém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238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TROJÚHELNÍKY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TROJÚHELNÍKY</dc:title>
  <dc:creator>pc</dc:creator>
  <cp:lastModifiedBy>pc</cp:lastModifiedBy>
  <cp:revision>14</cp:revision>
  <dcterms:created xsi:type="dcterms:W3CDTF">2012-02-11T16:32:57Z</dcterms:created>
  <dcterms:modified xsi:type="dcterms:W3CDTF">2012-02-16T19:05:15Z</dcterms:modified>
</cp:coreProperties>
</file>