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8" r:id="rId4"/>
    <p:sldId id="259" r:id="rId5"/>
    <p:sldId id="257" r:id="rId6"/>
    <p:sldId id="261" r:id="rId7"/>
    <p:sldId id="268" r:id="rId8"/>
    <p:sldId id="266" r:id="rId9"/>
    <p:sldId id="267" r:id="rId10"/>
    <p:sldId id="270" r:id="rId11"/>
    <p:sldId id="264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4%9Bmecko" TargetMode="External"/><Relationship Id="rId2" Type="http://schemas.openxmlformats.org/officeDocument/2006/relationships/hyperlink" Target="http://cs.wikipedia.org/wiki/Hambur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00172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VY_32_INOVACE_19_VLASTIVĚDA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 - Německo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Spolková republika Německo (Německo)</a:t>
            </a:r>
            <a:endParaRPr lang="cs-CZ" dirty="0"/>
          </a:p>
        </p:txBody>
      </p:sp>
      <p:pic>
        <p:nvPicPr>
          <p:cNvPr id="4" name="Obrázek 3" descr="450px-Flag_of_Slovak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9830" y="3172395"/>
            <a:ext cx="2836500" cy="3685605"/>
          </a:xfrm>
          <a:prstGeom prst="rect">
            <a:avLst/>
          </a:prstGeom>
        </p:spPr>
      </p:pic>
      <p:pic>
        <p:nvPicPr>
          <p:cNvPr id="5" name="Obrázek 4" descr="450px-Flag_of_Slovaki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" y="3417404"/>
            <a:ext cx="5617299" cy="33703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EU_location_SV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715"/>
            <a:ext cx="9144000" cy="6846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_Slovens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1821" y="0"/>
            <a:ext cx="5071943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město Berlín</a:t>
            </a:r>
          </a:p>
          <a:p>
            <a:r>
              <a:rPr lang="cs-CZ" dirty="0" smtClean="0"/>
              <a:t>Přibližně 80 milionů obyvatel</a:t>
            </a:r>
          </a:p>
          <a:p>
            <a:r>
              <a:rPr lang="cs-CZ" dirty="0" smtClean="0"/>
              <a:t>Hranice s Českou republikou, Polskem, Rakouskem, Francií, Švýcarskem, Nizozemskem, Belgií, Lucemburskem, Dánskem</a:t>
            </a:r>
          </a:p>
          <a:p>
            <a:r>
              <a:rPr lang="cs-CZ" dirty="0" smtClean="0"/>
              <a:t>Úřední jazyk němčina</a:t>
            </a:r>
          </a:p>
          <a:p>
            <a:r>
              <a:rPr lang="cs-CZ" dirty="0" smtClean="0"/>
              <a:t>Měna Euro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Člen EU, OSN, NATO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Berlín – hlavní město</a:t>
            </a:r>
          </a:p>
          <a:p>
            <a:r>
              <a:rPr lang="cs-CZ" dirty="0" smtClean="0"/>
              <a:t>Hamburk</a:t>
            </a:r>
          </a:p>
          <a:p>
            <a:r>
              <a:rPr lang="cs-CZ" dirty="0" smtClean="0"/>
              <a:t>Mnichov</a:t>
            </a:r>
          </a:p>
          <a:p>
            <a:r>
              <a:rPr lang="cs-CZ" dirty="0" smtClean="0"/>
              <a:t>Kolín nad Rýnem</a:t>
            </a:r>
          </a:p>
          <a:p>
            <a:r>
              <a:rPr lang="cs-CZ" dirty="0" smtClean="0"/>
              <a:t>Drážďany</a:t>
            </a:r>
          </a:p>
          <a:p>
            <a:r>
              <a:rPr lang="cs-CZ" dirty="0" smtClean="0"/>
              <a:t>Frankfurt nad Mohanem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Automobilový průmysl (</a:t>
            </a:r>
            <a:r>
              <a:rPr lang="cs-CZ" dirty="0" err="1" smtClean="0"/>
              <a:t>Audi</a:t>
            </a:r>
            <a:r>
              <a:rPr lang="cs-CZ" dirty="0" smtClean="0"/>
              <a:t>, VW, Mercedes </a:t>
            </a:r>
            <a:r>
              <a:rPr lang="cs-CZ" dirty="0" err="1" smtClean="0"/>
              <a:t>Benz</a:t>
            </a:r>
            <a:r>
              <a:rPr lang="cs-CZ" dirty="0" smtClean="0"/>
              <a:t>, </a:t>
            </a:r>
            <a:r>
              <a:rPr lang="cs-CZ" dirty="0" err="1" smtClean="0"/>
              <a:t>Opel</a:t>
            </a:r>
            <a:r>
              <a:rPr lang="cs-CZ" dirty="0" smtClean="0"/>
              <a:t>, BMV, NEOPLAN)</a:t>
            </a:r>
          </a:p>
          <a:p>
            <a:r>
              <a:rPr lang="cs-CZ" dirty="0" smtClean="0"/>
              <a:t>Elektrotechnika-</a:t>
            </a:r>
            <a:r>
              <a:rPr lang="cs-CZ" sz="2000" dirty="0" smtClean="0"/>
              <a:t>SIEMENS, BOSCH, GRUNDIG, AEG</a:t>
            </a:r>
            <a:endParaRPr lang="cs-CZ" dirty="0" smtClean="0"/>
          </a:p>
          <a:p>
            <a:r>
              <a:rPr lang="cs-CZ" dirty="0" smtClean="0"/>
              <a:t>Textil, obuv</a:t>
            </a:r>
          </a:p>
          <a:p>
            <a:r>
              <a:rPr lang="cs-CZ" dirty="0" smtClean="0"/>
              <a:t>Chemický průmysl</a:t>
            </a:r>
          </a:p>
          <a:p>
            <a:r>
              <a:rPr lang="cs-CZ" dirty="0" smtClean="0"/>
              <a:t>Zemědělství - obilniny, brambory, zelenina, chmel - pivo</a:t>
            </a:r>
          </a:p>
          <a:p>
            <a:endParaRPr lang="cs-CZ" dirty="0" smtClean="0"/>
          </a:p>
          <a:p>
            <a:r>
              <a:rPr lang="cs-CZ" dirty="0" smtClean="0"/>
              <a:t>Výroba železa a oceli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Hamburk</a:t>
            </a:r>
            <a:endParaRPr lang="cs-CZ" dirty="0"/>
          </a:p>
        </p:txBody>
      </p:sp>
      <p:pic>
        <p:nvPicPr>
          <p:cNvPr id="5" name="Obrázek 4" descr="800px-Oper_z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204864"/>
            <a:ext cx="4572000" cy="3407635"/>
          </a:xfrm>
          <a:prstGeom prst="rect">
            <a:avLst/>
          </a:prstGeom>
        </p:spPr>
      </p:pic>
      <p:pic>
        <p:nvPicPr>
          <p:cNvPr id="6" name="Obrázek 5" descr="800px-SalzburgerAltstadt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2204864"/>
            <a:ext cx="4644008" cy="22581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Kolín nad Rýnem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Zugspitze</a:t>
            </a:r>
            <a:endParaRPr lang="cs-CZ" dirty="0"/>
          </a:p>
        </p:txBody>
      </p:sp>
      <p:pic>
        <p:nvPicPr>
          <p:cNvPr id="5" name="Obrázek 4" descr="800px-Oper_z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82792" y="2348880"/>
            <a:ext cx="2693263" cy="3591018"/>
          </a:xfrm>
          <a:prstGeom prst="rect">
            <a:avLst/>
          </a:prstGeom>
        </p:spPr>
      </p:pic>
      <p:pic>
        <p:nvPicPr>
          <p:cNvPr id="6" name="Obrázek 5" descr="800px-SalzburgerAltstadt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204864"/>
            <a:ext cx="4320480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 list- </a:t>
            </a:r>
            <a:r>
              <a:rPr lang="cs-CZ" sz="3200" dirty="0" smtClean="0"/>
              <a:t>pracuj s dostupnými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 tajence objevíš největší německý přístav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německy Hans       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            </a:t>
            </a: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>
                <a:solidFill>
                  <a:srgbClr val="C00000"/>
                </a:solidFill>
              </a:rPr>
              <a:t>  </a:t>
            </a:r>
            <a:r>
              <a:rPr lang="cs-CZ" sz="2400" dirty="0" smtClean="0"/>
              <a:t>A  -  S                                  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pohoří na jihu Německa                                 -  </a:t>
            </a:r>
            <a:r>
              <a:rPr lang="cs-CZ" sz="2400" dirty="0" smtClean="0"/>
              <a:t>L  -  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největší město Bavorska                                 -  </a:t>
            </a:r>
            <a:r>
              <a:rPr lang="cs-CZ" sz="2400" dirty="0" smtClean="0"/>
              <a:t>N  -  CH  -  V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hlavní město Německa                                    -  </a:t>
            </a:r>
            <a:r>
              <a:rPr lang="cs-CZ" sz="2400" dirty="0" smtClean="0"/>
              <a:t>-  R  -  -  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Německo má zásoby černého a hnědého   -  </a:t>
            </a:r>
            <a:r>
              <a:rPr lang="cs-CZ" sz="2400" dirty="0" smtClean="0"/>
              <a:t>-  -  Í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německá řeka                                                   -  </a:t>
            </a:r>
            <a:r>
              <a:rPr lang="cs-CZ" sz="2400" dirty="0" smtClean="0"/>
              <a:t>ý  -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oblíbený sport v NĚMECKU                         -  </a:t>
            </a:r>
            <a:r>
              <a:rPr lang="cs-CZ" sz="2400" dirty="0" smtClean="0"/>
              <a:t>O  -  -  -  Á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http://cs.wikipedia.org/wiki/Hamburk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http://cs.wikipedia.org/wiki/N%C4%9Bmecko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</a:t>
            </a:r>
            <a:r>
              <a:rPr lang="cs-CZ" dirty="0" smtClean="0"/>
              <a:t>učiva, k </a:t>
            </a:r>
            <a:r>
              <a:rPr lang="cs-CZ" dirty="0" smtClean="0"/>
              <a:t>procvičování, </a:t>
            </a:r>
            <a:r>
              <a:rPr lang="cs-CZ" dirty="0" smtClean="0"/>
              <a:t>prohlubování, opakování </a:t>
            </a:r>
            <a:r>
              <a:rPr lang="cs-CZ" dirty="0" smtClean="0"/>
              <a:t>již probraného učiva.</a:t>
            </a:r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110</TotalTime>
  <Words>267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Spolková republika Německo (Německo)</vt:lpstr>
      <vt:lpstr>Prezentace aplikace PowerPoint</vt:lpstr>
      <vt:lpstr>Prezentace aplikace PowerPoint</vt:lpstr>
      <vt:lpstr>Základní informace</vt:lpstr>
      <vt:lpstr>Významná města</vt:lpstr>
      <vt:lpstr>Hospodářství</vt:lpstr>
      <vt:lpstr>Významná místa</vt:lpstr>
      <vt:lpstr>Významná místa</vt:lpstr>
      <vt:lpstr>Pracovní  list- pracuj s dostupnými materiály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republika (slovensko)</dc:title>
  <dc:creator>Vesna202261</dc:creator>
  <cp:lastModifiedBy>Učitel</cp:lastModifiedBy>
  <cp:revision>27</cp:revision>
  <dcterms:modified xsi:type="dcterms:W3CDTF">2012-03-05T13:04:29Z</dcterms:modified>
</cp:coreProperties>
</file>