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56" r:id="rId3"/>
    <p:sldId id="258" r:id="rId4"/>
    <p:sldId id="259" r:id="rId5"/>
    <p:sldId id="257" r:id="rId6"/>
    <p:sldId id="260" r:id="rId7"/>
    <p:sldId id="261" r:id="rId8"/>
    <p:sldId id="268" r:id="rId9"/>
    <p:sldId id="266" r:id="rId10"/>
    <p:sldId id="267" r:id="rId11"/>
    <p:sldId id="270" r:id="rId12"/>
    <p:sldId id="264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jihlava.idnes.cz/anna-kottova-prezila-osvetim-jako-jedno-z-mala-deti-f8s-/jihlava-zpravy.aspx?c=A100802_1426245_jihlava-zpravy_ab" TargetMode="External"/><Relationship Id="rId2" Type="http://schemas.openxmlformats.org/officeDocument/2006/relationships/hyperlink" Target="http://cs.wikipedia.org/wiki/Polsko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661566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VY_52_INOVACE_20_VLASTIVĚDA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Evropa -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Polsko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Polská republika (Polsko)</a:t>
            </a:r>
            <a:endParaRPr lang="cs-CZ" dirty="0"/>
          </a:p>
        </p:txBody>
      </p:sp>
      <p:pic>
        <p:nvPicPr>
          <p:cNvPr id="4" name="Obrázek 3" descr="450px-Flag_of_Slovakia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3172395"/>
            <a:ext cx="3131840" cy="3685605"/>
          </a:xfrm>
          <a:prstGeom prst="rect">
            <a:avLst/>
          </a:prstGeom>
        </p:spPr>
      </p:pic>
      <p:pic>
        <p:nvPicPr>
          <p:cNvPr id="5" name="Obrázek 4" descr="450px-Flag_of_Slovakia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3347188"/>
            <a:ext cx="5617299" cy="3510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EU_location_SV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" y="5715"/>
            <a:ext cx="9128760" cy="6846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pa_Slovensk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37230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Hlavní město Varšava</a:t>
            </a:r>
          </a:p>
          <a:p>
            <a:r>
              <a:rPr lang="cs-CZ" dirty="0" smtClean="0"/>
              <a:t>Přibližně 38 milionů obyvatel</a:t>
            </a:r>
          </a:p>
          <a:p>
            <a:r>
              <a:rPr lang="cs-CZ" dirty="0" smtClean="0"/>
              <a:t>Hranice s Českou republikou, Německem, Slovenskem, Ruskem, Ukrajinou, Běloruskem, Litvou</a:t>
            </a:r>
          </a:p>
          <a:p>
            <a:r>
              <a:rPr lang="cs-CZ" dirty="0" smtClean="0"/>
              <a:t>Úřední jazyk polština</a:t>
            </a:r>
          </a:p>
          <a:p>
            <a:r>
              <a:rPr lang="cs-CZ" dirty="0" smtClean="0"/>
              <a:t>Měna Zlotý</a:t>
            </a:r>
          </a:p>
          <a:p>
            <a:r>
              <a:rPr lang="cs-CZ" dirty="0" smtClean="0"/>
              <a:t>Vznik 1918</a:t>
            </a:r>
          </a:p>
          <a:p>
            <a:r>
              <a:rPr lang="cs-CZ" dirty="0" smtClean="0"/>
              <a:t>Člen EU, OSN, NATO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a 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Nejvyšším pohořím jsou Tatry</a:t>
            </a:r>
          </a:p>
          <a:p>
            <a:r>
              <a:rPr lang="cs-CZ" dirty="0" smtClean="0"/>
              <a:t>Polské nížiny</a:t>
            </a:r>
          </a:p>
          <a:p>
            <a:r>
              <a:rPr lang="cs-CZ" dirty="0" smtClean="0"/>
              <a:t>Řeky  - Visla, Odra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Varšava – hlavní město</a:t>
            </a:r>
          </a:p>
          <a:p>
            <a:r>
              <a:rPr lang="cs-CZ" dirty="0" smtClean="0"/>
              <a:t>Krakov</a:t>
            </a:r>
          </a:p>
          <a:p>
            <a:r>
              <a:rPr lang="cs-CZ" dirty="0" smtClean="0"/>
              <a:t>Lodž</a:t>
            </a:r>
          </a:p>
          <a:p>
            <a:r>
              <a:rPr lang="cs-CZ" dirty="0" smtClean="0"/>
              <a:t>Vratislav</a:t>
            </a:r>
          </a:p>
          <a:p>
            <a:r>
              <a:rPr lang="cs-CZ" dirty="0" smtClean="0"/>
              <a:t>Poznaň</a:t>
            </a:r>
          </a:p>
          <a:p>
            <a:r>
              <a:rPr lang="cs-CZ" dirty="0" smtClean="0"/>
              <a:t>Gdaňsk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Zemědělská výroba –obilniny, řepka olejka, zelenina, brambory</a:t>
            </a:r>
          </a:p>
          <a:p>
            <a:r>
              <a:rPr lang="cs-CZ" dirty="0" smtClean="0"/>
              <a:t>Chov skotu, vepřů, koní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Těžba uhlí, mědi</a:t>
            </a:r>
            <a:r>
              <a:rPr lang="cs-CZ" smtClean="0"/>
              <a:t>, síry, soli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Varšava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Krakov</a:t>
            </a:r>
            <a:endParaRPr lang="cs-CZ" dirty="0"/>
          </a:p>
        </p:txBody>
      </p:sp>
      <p:pic>
        <p:nvPicPr>
          <p:cNvPr id="5" name="Obrázek 4" descr="800px-Oper_z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04864"/>
            <a:ext cx="4572000" cy="3432629"/>
          </a:xfrm>
          <a:prstGeom prst="rect">
            <a:avLst/>
          </a:prstGeom>
        </p:spPr>
      </p:pic>
      <p:pic>
        <p:nvPicPr>
          <p:cNvPr id="6" name="Obrázek 5" descr="800px-SalzburgerAltstadt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204864"/>
            <a:ext cx="4482648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Gdaňsk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Osvětim – koncentrační tábor</a:t>
            </a:r>
            <a:endParaRPr lang="cs-CZ" sz="2000" dirty="0"/>
          </a:p>
        </p:txBody>
      </p:sp>
      <p:pic>
        <p:nvPicPr>
          <p:cNvPr id="5" name="Obrázek 4" descr="800px-Oper_z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4458847" cy="3591018"/>
          </a:xfrm>
          <a:prstGeom prst="rect">
            <a:avLst/>
          </a:prstGeom>
        </p:spPr>
      </p:pic>
      <p:pic>
        <p:nvPicPr>
          <p:cNvPr id="6" name="Obrázek 5" descr="800px-SalzburgerAltstadt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2046" y="2420888"/>
            <a:ext cx="4731954" cy="237626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 list – </a:t>
            </a:r>
            <a:r>
              <a:rPr lang="cs-CZ" sz="2700" dirty="0" smtClean="0"/>
              <a:t>pracuj s dostupnými materiály- mapa, učebnice, sešit, internet</a:t>
            </a:r>
            <a:br>
              <a:rPr lang="cs-CZ" sz="2700" dirty="0" smtClean="0"/>
            </a:br>
            <a:r>
              <a:rPr lang="cs-CZ" sz="2700" dirty="0" smtClean="0">
                <a:solidFill>
                  <a:srgbClr val="C00000"/>
                </a:solidFill>
              </a:rPr>
              <a:t>Správně spoj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Krakov                      </a:t>
            </a:r>
            <a:r>
              <a:rPr lang="cs-CZ" dirty="0" smtClean="0">
                <a:solidFill>
                  <a:srgbClr val="FFFF00"/>
                </a:solidFill>
              </a:rPr>
              <a:t>řeka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Tatry                         </a:t>
            </a:r>
            <a:r>
              <a:rPr lang="cs-CZ" dirty="0" smtClean="0">
                <a:solidFill>
                  <a:srgbClr val="FFC000"/>
                </a:solidFill>
              </a:rPr>
              <a:t>hlavní </a:t>
            </a:r>
            <a:r>
              <a:rPr lang="cs-CZ" dirty="0" smtClean="0">
                <a:solidFill>
                  <a:srgbClr val="FFC000"/>
                </a:solidFill>
              </a:rPr>
              <a:t>město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Varšava                    </a:t>
            </a:r>
            <a:r>
              <a:rPr lang="cs-CZ" dirty="0" smtClean="0">
                <a:solidFill>
                  <a:srgbClr val="00B0F0"/>
                </a:solidFill>
              </a:rPr>
              <a:t>úřední </a:t>
            </a:r>
            <a:r>
              <a:rPr lang="cs-CZ" dirty="0" smtClean="0">
                <a:solidFill>
                  <a:srgbClr val="00B0F0"/>
                </a:solidFill>
              </a:rPr>
              <a:t>jazyk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polština                    </a:t>
            </a:r>
            <a:r>
              <a:rPr lang="cs-CZ" dirty="0" smtClean="0">
                <a:solidFill>
                  <a:srgbClr val="00B050"/>
                </a:solidFill>
              </a:rPr>
              <a:t>historické </a:t>
            </a:r>
            <a:r>
              <a:rPr lang="cs-CZ" dirty="0" smtClean="0">
                <a:solidFill>
                  <a:srgbClr val="00B050"/>
                </a:solidFill>
              </a:rPr>
              <a:t>město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Zlotý                         </a:t>
            </a:r>
            <a:r>
              <a:rPr lang="cs-CZ" dirty="0" smtClean="0">
                <a:solidFill>
                  <a:srgbClr val="7030A0"/>
                </a:solidFill>
              </a:rPr>
              <a:t>přístav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Štětín                       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řeka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Odra                         </a:t>
            </a:r>
            <a:r>
              <a:rPr lang="cs-CZ" dirty="0" smtClean="0"/>
              <a:t>pohoří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Visa                         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měna</a:t>
            </a:r>
            <a:r>
              <a:rPr lang="cs-CZ" dirty="0" smtClean="0">
                <a:solidFill>
                  <a:srgbClr val="FF0000"/>
                </a:solidFill>
              </a:rPr>
              <a:t>                          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http://cs.wikipedia.org/wiki/Polsko</a:t>
            </a:r>
            <a:endParaRPr lang="cs-CZ" dirty="0" smtClean="0"/>
          </a:p>
          <a:p>
            <a:r>
              <a:rPr lang="cs-CZ" smtClean="0">
                <a:hlinkClick r:id="rId3"/>
              </a:rPr>
              <a:t>http://jihlava.idnes.cz/anna-kottova-prezila-osvetim-jako-jedno-z-mala-deti-f8s-/jihlava-zpravy.aspx?c=A100802_1426245_jihlava-zpravy_ab</a:t>
            </a:r>
            <a:endParaRPr lang="cs-CZ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dirty="0" smtClean="0"/>
              <a:t>Pracovní list </a:t>
            </a:r>
            <a:r>
              <a:rPr lang="cs-CZ" smtClean="0"/>
              <a:t>je určen </a:t>
            </a:r>
            <a:r>
              <a:rPr lang="cs-CZ" dirty="0" smtClean="0"/>
              <a:t>pro samostatnou práci žáků s využitím dostupné literatury.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78</TotalTime>
  <Words>224</Words>
  <Application>Microsoft Office PowerPoint</Application>
  <PresentationFormat>Předvádění na obrazovce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Lití písma</vt:lpstr>
      <vt:lpstr>Prezentace aplikace PowerPoint</vt:lpstr>
      <vt:lpstr>Polská republika (Polsko)</vt:lpstr>
      <vt:lpstr>Prezentace aplikace PowerPoint</vt:lpstr>
      <vt:lpstr>Prezentace aplikace PowerPoint</vt:lpstr>
      <vt:lpstr>Základní informace</vt:lpstr>
      <vt:lpstr>Povrch a vodstvo</vt:lpstr>
      <vt:lpstr>Významná města</vt:lpstr>
      <vt:lpstr>Hospodářství</vt:lpstr>
      <vt:lpstr>Významná místa</vt:lpstr>
      <vt:lpstr>Významná místa</vt:lpstr>
      <vt:lpstr>Pracovní  list – pracuj s dostupnými materiály- mapa, učebnice, sešit, internet Správně spoj</vt:lpstr>
      <vt:lpstr>CITACE</vt:lpstr>
      <vt:lpstr>Anotace: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Slovenská republika (slovensko)</dc:title>
  <dc:creator>Vesna202261</dc:creator>
  <cp:lastModifiedBy>Vesna202261</cp:lastModifiedBy>
  <cp:revision>22</cp:revision>
  <dcterms:modified xsi:type="dcterms:W3CDTF">2012-03-05T09:51:38Z</dcterms:modified>
</cp:coreProperties>
</file>