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39999">
              <a:srgbClr val="FFC000"/>
            </a:gs>
            <a:gs pos="70000">
              <a:srgbClr val="FF0000">
                <a:alpha val="50000"/>
              </a:srgbClr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12544-C27D-40C8-AA4A-EE19E6B7B577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DC61F-7A40-4EA1-B2F8-7B20713A755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maruska.ordoz.com/meteorologie/meteorologicke_stanice" TargetMode="External"/><Relationship Id="rId2" Type="http://schemas.openxmlformats.org/officeDocument/2006/relationships/hyperlink" Target="http://cs.wikipedia.org/wiki/Soubor:Standard_rain_Gua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sudedobre.cz/mapy/" TargetMode="External"/><Relationship Id="rId4" Type="http://schemas.openxmlformats.org/officeDocument/2006/relationships/hyperlink" Target="http://ga.water.usgs.gov/edu/watercycleczech.html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Počasí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Autor:  Mgr. Zdeněk Hanuš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VY_32_INOVACE_16_Počasí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97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0681546">
            <a:off x="539552" y="24928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6600" dirty="0" smtClean="0">
                <a:solidFill>
                  <a:srgbClr val="00B050"/>
                </a:solidFill>
              </a:rPr>
              <a:t>Počasí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počasí?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491880" cy="4525963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Stav vzduchu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Každou chvíli jiné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Na každém místě jiné</a:t>
            </a:r>
          </a:p>
          <a:p>
            <a:pPr>
              <a:buNone/>
            </a:pPr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Počasí je okamžitý stav ovzduší na určitém místě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3358" y="2132856"/>
            <a:ext cx="5875598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Měření počasí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Pravidelné měření několikrát denně</a:t>
            </a:r>
          </a:p>
          <a:p>
            <a:r>
              <a:rPr lang="cs-CZ" sz="4000" dirty="0" smtClean="0"/>
              <a:t>Pomocí mnoha přístrojů</a:t>
            </a:r>
          </a:p>
          <a:p>
            <a:r>
              <a:rPr lang="cs-CZ" sz="4000" dirty="0" smtClean="0"/>
              <a:t>Na meteorologických stanicích</a:t>
            </a:r>
          </a:p>
          <a:p>
            <a:r>
              <a:rPr lang="cs-CZ" sz="4000" dirty="0" smtClean="0"/>
              <a:t>Pravidelné zprávy o počasí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měříme?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4198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Nejvíce: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Teplotu vzduchu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Srážky</a:t>
            </a:r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Dále:</a:t>
            </a:r>
          </a:p>
          <a:p>
            <a:r>
              <a:rPr lang="cs-CZ" dirty="0" smtClean="0"/>
              <a:t>Tlak vzduchu</a:t>
            </a:r>
          </a:p>
          <a:p>
            <a:r>
              <a:rPr lang="cs-CZ" dirty="0" smtClean="0"/>
              <a:t>Vítr</a:t>
            </a:r>
          </a:p>
          <a:p>
            <a:r>
              <a:rPr lang="cs-CZ" dirty="0" smtClean="0"/>
              <a:t>Bio, Oblačnost, Teplotu vody, Sluneční svit, Stav ozónu, Čistotu ovzduší atd.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122" name="Picture 2" descr="C:\Users\vlastnik\Pictures\13A_004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75235" y="1554080"/>
            <a:ext cx="6268765" cy="4179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vzduchu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Měříme: </a:t>
            </a:r>
          </a:p>
          <a:p>
            <a:r>
              <a:rPr lang="cs-CZ" dirty="0">
                <a:solidFill>
                  <a:srgbClr val="002060"/>
                </a:solidFill>
              </a:rPr>
              <a:t>T</a:t>
            </a:r>
            <a:r>
              <a:rPr lang="cs-CZ" dirty="0" smtClean="0">
                <a:solidFill>
                  <a:srgbClr val="002060"/>
                </a:solidFill>
              </a:rPr>
              <a:t>eploměrem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Ve stupních Celsia (</a:t>
            </a:r>
            <a:r>
              <a:rPr lang="cs-CZ" baseline="30000" dirty="0" smtClean="0">
                <a:solidFill>
                  <a:srgbClr val="002060"/>
                </a:solidFill>
              </a:rPr>
              <a:t>O </a:t>
            </a:r>
            <a:r>
              <a:rPr lang="cs-CZ" dirty="0" smtClean="0">
                <a:solidFill>
                  <a:srgbClr val="002060"/>
                </a:solidFill>
              </a:rPr>
              <a:t>C ) někdy i Fahrenheita (F)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Ve stínu (v odvětrané budce)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2 metry nad zemí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Ve volné přírodě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Několikrát denně (průměrná hodnota)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vlastnik\Pictures\_21_002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5917" y="2034134"/>
            <a:ext cx="5332660" cy="35551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Rozložení 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49188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Nejtepleji:</a:t>
            </a:r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U rovníku</a:t>
            </a:r>
          </a:p>
          <a:p>
            <a:r>
              <a:rPr lang="cs-CZ" dirty="0" smtClean="0"/>
              <a:t>Nejchladněji: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 okolí pólu</a:t>
            </a:r>
          </a:p>
          <a:p>
            <a:r>
              <a:rPr lang="cs-CZ" dirty="0" smtClean="0"/>
              <a:t>Max. teploty: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+ 57,8 °C ¨(Libye)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- 89,2 °C (Antarktida)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Se vzrůstající nadmořskou výškou teplota klesá</a:t>
            </a:r>
          </a:p>
        </p:txBody>
      </p:sp>
      <p:pic>
        <p:nvPicPr>
          <p:cNvPr id="7170" name="Picture 2" descr="C:\Users\vlastnik\Pictures\worldmap-term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1681" y="1772816"/>
            <a:ext cx="6032319" cy="4222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Srážky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Měříme: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Srážkoměrem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V milimetrech na metr čtvereční (mm/1m</a:t>
            </a:r>
            <a:r>
              <a:rPr lang="cs-CZ" baseline="30000" dirty="0" smtClean="0">
                <a:solidFill>
                  <a:srgbClr val="002060"/>
                </a:solidFill>
              </a:rPr>
              <a:t>2</a:t>
            </a:r>
            <a:r>
              <a:rPr lang="cs-CZ" dirty="0" smtClean="0">
                <a:solidFill>
                  <a:srgbClr val="002060"/>
                </a:solidFill>
              </a:rPr>
              <a:t>)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Sníh v centimetrech</a:t>
            </a:r>
          </a:p>
          <a:p>
            <a:endParaRPr lang="cs-CZ" dirty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Další srážky: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Rosa, jinovatka, námraza, mlha atd.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Users\vlastnik\Pictures\452px-Standard_rain_Guag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325419"/>
            <a:ext cx="4860032" cy="55817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Rozložení srážek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396044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Nejvíce v okolí rovníku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Nejméně v okolí obratníků (pouště)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Max. srážky: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+ </a:t>
            </a:r>
            <a:r>
              <a:rPr lang="cs-CZ" dirty="0" err="1" smtClean="0">
                <a:solidFill>
                  <a:srgbClr val="002060"/>
                </a:solidFill>
              </a:rPr>
              <a:t>Čerápundží</a:t>
            </a:r>
            <a:r>
              <a:rPr lang="cs-CZ" dirty="0" smtClean="0">
                <a:solidFill>
                  <a:srgbClr val="002060"/>
                </a:solidFill>
              </a:rPr>
              <a:t> (Himaláje) cca 11 000 mm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- </a:t>
            </a:r>
            <a:r>
              <a:rPr lang="cs-CZ" dirty="0" err="1" smtClean="0">
                <a:solidFill>
                  <a:srgbClr val="002060"/>
                </a:solidFill>
              </a:rPr>
              <a:t>Arica</a:t>
            </a:r>
            <a:r>
              <a:rPr lang="cs-CZ" dirty="0" smtClean="0">
                <a:solidFill>
                  <a:srgbClr val="002060"/>
                </a:solidFill>
              </a:rPr>
              <a:t> (Chile) 0,5 mm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Nejvíce na návětrné straně hor</a:t>
            </a:r>
          </a:p>
          <a:p>
            <a:endParaRPr lang="cs-CZ" dirty="0"/>
          </a:p>
        </p:txBody>
      </p:sp>
      <p:pic>
        <p:nvPicPr>
          <p:cNvPr id="6147" name="Picture 3" descr="C:\Users\vlastnik\Pictures\image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82525" y="2163413"/>
            <a:ext cx="5588834" cy="35698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odkazy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http://cs.wikipedia.org/wiki/Soubor:Standard_rain_Guage.JPG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http://maruska.ordoz.com/meteorologie/meteorologicke_stanice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ga.water.usgs.gov/edu/watercycleczech.html</a:t>
            </a:r>
            <a:endParaRPr lang="cs-CZ" dirty="0" smtClean="0"/>
          </a:p>
          <a:p>
            <a:r>
              <a:rPr lang="cs-CZ" dirty="0">
                <a:hlinkClick r:id="rId5"/>
              </a:rPr>
              <a:t>http://www.vsudedobre.cz/mapy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r>
              <a:rPr lang="cs-CZ" dirty="0"/>
              <a:t>http://cs.wikipedia.org/wiki/Soubor:Duha_na_z%C3%A1pad%C4%9B.JPG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Planetě </a:t>
            </a:r>
            <a:r>
              <a:rPr lang="cs-CZ" dirty="0" smtClean="0"/>
              <a:t>Zemi – </a:t>
            </a:r>
            <a:r>
              <a:rPr lang="cs-CZ" smtClean="0"/>
              <a:t>kapitola Počasí.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11625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312</Words>
  <Application>Microsoft Office PowerPoint</Application>
  <PresentationFormat>Předvádění na obrazovce (4:3)</PresentationFormat>
  <Paragraphs>77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Počasí</vt:lpstr>
      <vt:lpstr>Co je to počasí?</vt:lpstr>
      <vt:lpstr>Měření počasí</vt:lpstr>
      <vt:lpstr>Co měříme?</vt:lpstr>
      <vt:lpstr>Teplota vzduchu</vt:lpstr>
      <vt:lpstr>Rozložení teploty</vt:lpstr>
      <vt:lpstr>Srážky</vt:lpstr>
      <vt:lpstr>Rozložení srážek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Počasí</dc:title>
  <dc:creator>vlastnik</dc:creator>
  <cp:lastModifiedBy>Zdeněk Hanuš</cp:lastModifiedBy>
  <cp:revision>17</cp:revision>
  <dcterms:created xsi:type="dcterms:W3CDTF">2011-08-14T08:19:52Z</dcterms:created>
  <dcterms:modified xsi:type="dcterms:W3CDTF">2012-02-21T11:37:45Z</dcterms:modified>
</cp:coreProperties>
</file>