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56" r:id="rId3"/>
    <p:sldId id="258" r:id="rId4"/>
    <p:sldId id="259" r:id="rId5"/>
    <p:sldId id="257" r:id="rId6"/>
    <p:sldId id="260" r:id="rId7"/>
    <p:sldId id="261" r:id="rId8"/>
    <p:sldId id="268" r:id="rId9"/>
    <p:sldId id="266" r:id="rId10"/>
    <p:sldId id="267" r:id="rId11"/>
    <p:sldId id="270" r:id="rId12"/>
    <p:sldId id="264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volen&#225;/" TargetMode="External"/><Relationship Id="rId2" Type="http://schemas.openxmlformats.org/officeDocument/2006/relationships/hyperlink" Target="http://www.cestovn&#237;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alzburg" TargetMode="External"/><Relationship Id="rId2" Type="http://schemas.openxmlformats.org/officeDocument/2006/relationships/hyperlink" Target="http://cs.wikipedia.org/wiki/Rakousk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kouskoweb.cz/rakousko-6" TargetMode="External"/><Relationship Id="rId4" Type="http://schemas.openxmlformats.org/officeDocument/2006/relationships/hyperlink" Target="http://cs.wikipedia.org/wiki/V%C3%ADde%C5%88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655989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14.2.2012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VY_52_INOVACE_21_VLASTIVĚDA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Evropa - Rakousko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Republika Rakousko (Rakousko)</a:t>
            </a:r>
            <a:endParaRPr lang="cs-CZ" dirty="0"/>
          </a:p>
        </p:txBody>
      </p:sp>
      <p:pic>
        <p:nvPicPr>
          <p:cNvPr id="4" name="Obrázek 3" descr="450px-Flag_of_Slovak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79704" y="2564904"/>
            <a:ext cx="2664296" cy="2819360"/>
          </a:xfrm>
          <a:prstGeom prst="rect">
            <a:avLst/>
          </a:prstGeom>
        </p:spPr>
      </p:pic>
      <p:pic>
        <p:nvPicPr>
          <p:cNvPr id="5" name="Obrázek 4" descr="450px-Flag_of_Slovakia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235069"/>
            <a:ext cx="5436096" cy="36217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00px-EU_location_SV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715"/>
            <a:ext cx="9144000" cy="6846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_Slovensk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980728"/>
            <a:ext cx="9161438" cy="4982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Hlavní město Vídeň</a:t>
            </a:r>
          </a:p>
          <a:p>
            <a:r>
              <a:rPr lang="cs-CZ" dirty="0" smtClean="0"/>
              <a:t>Přibližně 8 milionů obyvatel</a:t>
            </a:r>
          </a:p>
          <a:p>
            <a:r>
              <a:rPr lang="cs-CZ" dirty="0" smtClean="0"/>
              <a:t>Hranice s Českou republikou,Slovenskem,  Maďarskem, Německem, Itálií, Slovinskem, Švýcarskem, Lichtenštejnskem</a:t>
            </a:r>
          </a:p>
          <a:p>
            <a:r>
              <a:rPr lang="cs-CZ" dirty="0" smtClean="0"/>
              <a:t>Úřední jazyk němčina</a:t>
            </a:r>
          </a:p>
          <a:p>
            <a:r>
              <a:rPr lang="cs-CZ" dirty="0" smtClean="0"/>
              <a:t>Měna Euro</a:t>
            </a:r>
          </a:p>
          <a:p>
            <a:r>
              <a:rPr lang="cs-CZ" dirty="0" smtClean="0"/>
              <a:t>Vznik 1918</a:t>
            </a:r>
          </a:p>
          <a:p>
            <a:r>
              <a:rPr lang="cs-CZ" dirty="0" smtClean="0"/>
              <a:t>Člen EU, OSN, NATO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Nejvyšším pohořím jsou Alpy</a:t>
            </a:r>
          </a:p>
          <a:p>
            <a:r>
              <a:rPr lang="cs-CZ" dirty="0" smtClean="0"/>
              <a:t>Nejvyšší hora je Grossglockner</a:t>
            </a:r>
          </a:p>
          <a:p>
            <a:r>
              <a:rPr lang="cs-CZ" dirty="0" smtClean="0"/>
              <a:t>Řeky  - Dunaj, Inn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Vídeň – hlavní město</a:t>
            </a:r>
          </a:p>
          <a:p>
            <a:r>
              <a:rPr lang="cs-CZ" dirty="0" smtClean="0"/>
              <a:t>Štýrský Hradec</a:t>
            </a:r>
          </a:p>
          <a:p>
            <a:r>
              <a:rPr lang="cs-CZ" dirty="0" smtClean="0"/>
              <a:t>Linec</a:t>
            </a:r>
          </a:p>
          <a:p>
            <a:r>
              <a:rPr lang="cs-CZ" dirty="0" smtClean="0"/>
              <a:t>Salzburg</a:t>
            </a:r>
          </a:p>
          <a:p>
            <a:r>
              <a:rPr lang="cs-CZ" dirty="0" smtClean="0"/>
              <a:t>Innsbruck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strojírenství</a:t>
            </a:r>
          </a:p>
          <a:p>
            <a:r>
              <a:rPr lang="cs-CZ" dirty="0" smtClean="0"/>
              <a:t>chemický průmysl</a:t>
            </a:r>
          </a:p>
          <a:p>
            <a:r>
              <a:rPr lang="cs-CZ" dirty="0" smtClean="0"/>
              <a:t>zpracování dřeva, výroba papíru</a:t>
            </a:r>
          </a:p>
          <a:p>
            <a:r>
              <a:rPr lang="cs-CZ" dirty="0" smtClean="0"/>
              <a:t>výroba sportovních potřeb- lyže</a:t>
            </a:r>
          </a:p>
          <a:p>
            <a:r>
              <a:rPr lang="cs-CZ" dirty="0" smtClean="0"/>
              <a:t>cestovní </a:t>
            </a:r>
            <a:r>
              <a:rPr lang="cs-CZ" smtClean="0"/>
              <a:t>ruch- Alpy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Salzburg</a:t>
            </a:r>
            <a:endParaRPr lang="cs-CZ" dirty="0"/>
          </a:p>
        </p:txBody>
      </p:sp>
      <p:pic>
        <p:nvPicPr>
          <p:cNvPr id="5" name="Obrázek 4" descr="800px-Oper_z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276872"/>
            <a:ext cx="4427984" cy="3320988"/>
          </a:xfrm>
          <a:prstGeom prst="rect">
            <a:avLst/>
          </a:prstGeom>
        </p:spPr>
      </p:pic>
      <p:pic>
        <p:nvPicPr>
          <p:cNvPr id="6" name="Obrázek 5" descr="800px-SalzburgerAltstadt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2276872"/>
            <a:ext cx="4755500" cy="316835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Alpy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Pratr</a:t>
            </a:r>
            <a:r>
              <a:rPr lang="cs-CZ" dirty="0" smtClean="0"/>
              <a:t> - Vídeň</a:t>
            </a:r>
            <a:endParaRPr lang="cs-CZ" dirty="0"/>
          </a:p>
        </p:txBody>
      </p:sp>
      <p:pic>
        <p:nvPicPr>
          <p:cNvPr id="5" name="Obrázek 4" descr="800px-Oper_z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2276872"/>
            <a:ext cx="4788025" cy="3591018"/>
          </a:xfrm>
          <a:prstGeom prst="rect">
            <a:avLst/>
          </a:prstGeom>
        </p:spPr>
      </p:pic>
      <p:pic>
        <p:nvPicPr>
          <p:cNvPr id="6" name="Obrázek 5" descr="800px-SalzburgerAltstadt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16308" y="2276873"/>
            <a:ext cx="4327692" cy="36004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 LIST- </a:t>
            </a:r>
            <a:r>
              <a:rPr lang="cs-CZ" sz="3200" dirty="0" smtClean="0"/>
              <a:t>pracuj s dostupnými </a:t>
            </a:r>
            <a:r>
              <a:rPr lang="cs-CZ" sz="3200" dirty="0" smtClean="0"/>
              <a:t>materiály - </a:t>
            </a:r>
            <a:r>
              <a:rPr lang="cs-CZ" sz="3200" dirty="0" smtClean="0"/>
              <a:t>mapa, internet.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Rakousko je země turistiky, lyžování a horolezectví.</a:t>
            </a:r>
          </a:p>
          <a:p>
            <a:r>
              <a:rPr lang="cs-CZ" dirty="0" smtClean="0"/>
              <a:t>Najdi  nejznámější turistická  střediska. Vyber si jedno, s pomocí internetu vyhledej cestovní kanceláře zprostředkující pobyt a naplánuj  si v něm dovolenou.</a:t>
            </a:r>
          </a:p>
          <a:p>
            <a:r>
              <a:rPr lang="cs-CZ" sz="2000" dirty="0" smtClean="0">
                <a:solidFill>
                  <a:srgbClr val="FFFF00"/>
                </a:solidFill>
                <a:hlinkClick r:id="rId2"/>
              </a:rPr>
              <a:t>www.cestovní</a:t>
            </a:r>
            <a:r>
              <a:rPr lang="cs-CZ" sz="2000" dirty="0" smtClean="0">
                <a:solidFill>
                  <a:srgbClr val="FFFF00"/>
                </a:solidFill>
              </a:rPr>
              <a:t> kanceláře.</a:t>
            </a:r>
            <a:r>
              <a:rPr lang="cs-CZ" sz="2000" dirty="0" err="1" smtClean="0">
                <a:solidFill>
                  <a:srgbClr val="FFFF00"/>
                </a:solidFill>
              </a:rPr>
              <a:t>cz</a:t>
            </a:r>
            <a:endParaRPr lang="cs-CZ" sz="2000" dirty="0" smtClean="0">
              <a:solidFill>
                <a:srgbClr val="FFFF00"/>
              </a:solidFill>
            </a:endParaRPr>
          </a:p>
          <a:p>
            <a:r>
              <a:rPr lang="cs-CZ" sz="2000" dirty="0" smtClean="0">
                <a:solidFill>
                  <a:srgbClr val="FFFF00"/>
                </a:solidFill>
                <a:hlinkClick r:id="rId3"/>
              </a:rPr>
              <a:t>www.dovolená</a:t>
            </a:r>
            <a:r>
              <a:rPr lang="cs-CZ" sz="2000" dirty="0" smtClean="0">
                <a:solidFill>
                  <a:srgbClr val="FFFF00"/>
                </a:solidFill>
              </a:rPr>
              <a:t> v </a:t>
            </a:r>
            <a:r>
              <a:rPr lang="cs-CZ" sz="2000" dirty="0" err="1" smtClean="0">
                <a:solidFill>
                  <a:srgbClr val="FFFF00"/>
                </a:solidFill>
              </a:rPr>
              <a:t>rakousku.cz</a:t>
            </a:r>
            <a:endParaRPr lang="cs-CZ" sz="2000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http://cs.wikipedia.org/wiki/Rakousko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http://cs.wikipedia.org/wiki/Salzburg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http://cs.wikipedia.org/wiki/V%C3%ADde%C5%88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rakouskoweb.cz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rakousko</a:t>
            </a:r>
            <a:r>
              <a:rPr lang="cs-CZ" smtClean="0">
                <a:hlinkClick r:id="rId5"/>
              </a:rPr>
              <a:t>-6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</a:t>
            </a:r>
            <a:r>
              <a:rPr lang="cs-CZ" smtClean="0"/>
              <a:t>nového </a:t>
            </a:r>
            <a:r>
              <a:rPr lang="cs-CZ" smtClean="0"/>
              <a:t>učiva, </a:t>
            </a:r>
            <a:r>
              <a:rPr lang="cs-CZ" dirty="0" smtClean="0"/>
              <a:t>k procvičování, </a:t>
            </a:r>
            <a:r>
              <a:rPr lang="cs-CZ" smtClean="0"/>
              <a:t>prohlubování </a:t>
            </a:r>
            <a:r>
              <a:rPr lang="cs-CZ" smtClean="0"/>
              <a:t>nebo</a:t>
            </a:r>
            <a:r>
              <a:rPr lang="cs-CZ" smtClean="0"/>
              <a:t> </a:t>
            </a:r>
            <a:r>
              <a:rPr lang="cs-CZ" dirty="0" smtClean="0"/>
              <a:t>opakování již probraného učiva.</a:t>
            </a:r>
          </a:p>
          <a:p>
            <a:r>
              <a:rPr lang="cs-CZ" dirty="0" smtClean="0"/>
              <a:t>Pracovní list je určen pro samostatnou práci žáků s využitím dostupné literatury.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63</TotalTime>
  <Words>234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Prezentace aplikace PowerPoint</vt:lpstr>
      <vt:lpstr>Republika Rakousko (Rakousko)</vt:lpstr>
      <vt:lpstr>Prezentace aplikace PowerPoint</vt:lpstr>
      <vt:lpstr>Prezentace aplikace PowerPoint</vt:lpstr>
      <vt:lpstr>Základní informace</vt:lpstr>
      <vt:lpstr>Povrch a vodstvo</vt:lpstr>
      <vt:lpstr>Významná města</vt:lpstr>
      <vt:lpstr>Hospodářství</vt:lpstr>
      <vt:lpstr>Významná místa</vt:lpstr>
      <vt:lpstr>Významná místa</vt:lpstr>
      <vt:lpstr>PRACOVNÍ  LIST- pracuj s dostupnými materiály - mapa, internet.</vt:lpstr>
      <vt:lpstr>CITACE</vt:lpstr>
      <vt:lpstr>Anotace: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Slovenská republika (slovensko)</dc:title>
  <dc:creator>Vesna202261</dc:creator>
  <cp:lastModifiedBy>Vesna202261</cp:lastModifiedBy>
  <cp:revision>18</cp:revision>
  <dcterms:modified xsi:type="dcterms:W3CDTF">2012-03-05T09:49:54Z</dcterms:modified>
</cp:coreProperties>
</file>