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8" r:id="rId4"/>
    <p:sldId id="259" r:id="rId5"/>
    <p:sldId id="261" r:id="rId6"/>
    <p:sldId id="260" r:id="rId7"/>
    <p:sldId id="262" r:id="rId8"/>
    <p:sldId id="257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9C3F3-91C9-4E87-9660-4125C39DDFB3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1759B-99BE-4A9F-B586-36D8DC69E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9C3F3-91C9-4E87-9660-4125C39DDFB3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1759B-99BE-4A9F-B586-36D8DC69E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9C3F3-91C9-4E87-9660-4125C39DDFB3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1759B-99BE-4A9F-B586-36D8DC69E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9C3F3-91C9-4E87-9660-4125C39DDFB3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1759B-99BE-4A9F-B586-36D8DC69E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9C3F3-91C9-4E87-9660-4125C39DDFB3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1759B-99BE-4A9F-B586-36D8DC69E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9C3F3-91C9-4E87-9660-4125C39DDFB3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1759B-99BE-4A9F-B586-36D8DC69E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9C3F3-91C9-4E87-9660-4125C39DDFB3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1759B-99BE-4A9F-B586-36D8DC69E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9C3F3-91C9-4E87-9660-4125C39DDFB3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1759B-99BE-4A9F-B586-36D8DC69E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9C3F3-91C9-4E87-9660-4125C39DDFB3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1759B-99BE-4A9F-B586-36D8DC69E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9C3F3-91C9-4E87-9660-4125C39DDFB3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1759B-99BE-4A9F-B586-36D8DC69E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9C3F3-91C9-4E87-9660-4125C39DDFB3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1759B-99BE-4A9F-B586-36D8DC69E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D9C3F3-91C9-4E87-9660-4125C39DDFB3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E1759B-99BE-4A9F-B586-36D8DC69E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hysical_world.jpg" TargetMode="External"/><Relationship Id="rId2" Type="http://schemas.openxmlformats.org/officeDocument/2006/relationships/hyperlink" Target="http://cs.wikipedia.org/wiki/Soubor:Watercycleczechhigh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Spulka_(1).JPG" TargetMode="External"/><Relationship Id="rId4" Type="http://schemas.openxmlformats.org/officeDocument/2006/relationships/hyperlink" Target="http://cs.wikipedia.org/wiki/Soubor:Voda_fazovy_diagram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Hydrosféra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VY_32_INOVACE_18_Hydrosféra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1952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2708920"/>
            <a:ext cx="8229600" cy="1143000"/>
          </a:xfrm>
        </p:spPr>
        <p:txBody>
          <a:bodyPr>
            <a:noAutofit/>
          </a:bodyPr>
          <a:lstStyle/>
          <a:p>
            <a:r>
              <a:rPr lang="cs-CZ" sz="13800" dirty="0" smtClean="0">
                <a:solidFill>
                  <a:srgbClr val="FF0000"/>
                </a:solidFill>
              </a:rPr>
              <a:t>Hydrosféra</a:t>
            </a:r>
            <a:endParaRPr lang="cs-CZ" sz="13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je to hydrosféra?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844824"/>
            <a:ext cx="3419872" cy="4525963"/>
          </a:xfrm>
        </p:spPr>
        <p:txBody>
          <a:bodyPr/>
          <a:lstStyle/>
          <a:p>
            <a:r>
              <a:rPr lang="cs-CZ" dirty="0" smtClean="0"/>
              <a:t>Vodní obal Země</a:t>
            </a:r>
          </a:p>
          <a:p>
            <a:endParaRPr lang="cs-CZ" dirty="0"/>
          </a:p>
          <a:p>
            <a:r>
              <a:rPr lang="cs-CZ" dirty="0" smtClean="0"/>
              <a:t>Bez vody by nebyl život</a:t>
            </a:r>
          </a:p>
          <a:p>
            <a:endParaRPr lang="cs-CZ" dirty="0"/>
          </a:p>
          <a:p>
            <a:r>
              <a:rPr lang="cs-CZ" dirty="0" smtClean="0"/>
              <a:t>Voda pokrývá 71% povrchu Země</a:t>
            </a:r>
          </a:p>
        </p:txBody>
      </p:sp>
      <p:pic>
        <p:nvPicPr>
          <p:cNvPr id="7" name="Picture 2" descr="C:\Users\vlastnik\Pictures\800px-Water_droplet_blue_bg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839585"/>
            <a:ext cx="5761745" cy="3845966"/>
          </a:xfrm>
          <a:prstGeom prst="rect">
            <a:avLst/>
          </a:prstGeom>
          <a:noFill/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Kde všude je voda?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4038600" cy="4525963"/>
          </a:xfrm>
        </p:spPr>
        <p:txBody>
          <a:bodyPr/>
          <a:lstStyle/>
          <a:p>
            <a:r>
              <a:rPr lang="cs-CZ" dirty="0" smtClean="0"/>
              <a:t>Oceány , moře</a:t>
            </a:r>
          </a:p>
          <a:p>
            <a:r>
              <a:rPr lang="cs-CZ" dirty="0" smtClean="0"/>
              <a:t>Jezera, rybníky, přehrady</a:t>
            </a:r>
          </a:p>
          <a:p>
            <a:r>
              <a:rPr lang="cs-CZ" dirty="0" smtClean="0"/>
              <a:t>Řeky, potoky</a:t>
            </a:r>
          </a:p>
          <a:p>
            <a:r>
              <a:rPr lang="cs-CZ" dirty="0"/>
              <a:t>L</a:t>
            </a:r>
            <a:r>
              <a:rPr lang="cs-CZ" dirty="0" smtClean="0"/>
              <a:t>edovce</a:t>
            </a:r>
          </a:p>
          <a:p>
            <a:r>
              <a:rPr lang="cs-CZ" dirty="0" smtClean="0"/>
              <a:t>Podpovrchová voda</a:t>
            </a:r>
          </a:p>
          <a:p>
            <a:r>
              <a:rPr lang="cs-CZ" dirty="0" smtClean="0"/>
              <a:t>Pára (v atmosféře)</a:t>
            </a:r>
          </a:p>
          <a:p>
            <a:r>
              <a:rPr lang="cs-CZ" dirty="0" smtClean="0"/>
              <a:t>V živých organismech</a:t>
            </a:r>
          </a:p>
          <a:p>
            <a:endParaRPr lang="cs-CZ" dirty="0"/>
          </a:p>
        </p:txBody>
      </p:sp>
      <p:pic>
        <p:nvPicPr>
          <p:cNvPr id="6" name="Picture 2" descr="C:\Users\vlastnik\Pictures\Physical_wor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71777" y="1700808"/>
            <a:ext cx="5772223" cy="3312368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je vody nejvíce?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2332037"/>
            <a:ext cx="4038600" cy="4525963"/>
          </a:xfrm>
        </p:spPr>
        <p:txBody>
          <a:bodyPr/>
          <a:lstStyle/>
          <a:p>
            <a:r>
              <a:rPr lang="cs-CZ" dirty="0" smtClean="0"/>
              <a:t>Oceán 97%</a:t>
            </a:r>
          </a:p>
          <a:p>
            <a:r>
              <a:rPr lang="cs-CZ" dirty="0" smtClean="0"/>
              <a:t>Ledovce 2%</a:t>
            </a:r>
          </a:p>
          <a:p>
            <a:r>
              <a:rPr lang="cs-CZ" dirty="0" smtClean="0"/>
              <a:t>Podpovrchová voda 0,7%</a:t>
            </a:r>
          </a:p>
          <a:p>
            <a:r>
              <a:rPr lang="cs-CZ" dirty="0" smtClean="0"/>
              <a:t>Jezera, řeky 0,2%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122" name="Picture 2" descr="C:\Users\vlastnik\Pictures\220px-Spulka_(1)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3" y="1697489"/>
            <a:ext cx="5645050" cy="42337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dělíme vodu?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Podle skupenství:</a:t>
            </a:r>
          </a:p>
          <a:p>
            <a:r>
              <a:rPr lang="cs-CZ" dirty="0" smtClean="0"/>
              <a:t>Kapalné (voda)</a:t>
            </a:r>
          </a:p>
          <a:p>
            <a:r>
              <a:rPr lang="cs-CZ" dirty="0" smtClean="0"/>
              <a:t>Pevné (led)</a:t>
            </a:r>
          </a:p>
          <a:p>
            <a:r>
              <a:rPr lang="cs-CZ" dirty="0" smtClean="0"/>
              <a:t>Plynné (pára)</a:t>
            </a:r>
          </a:p>
          <a:p>
            <a:endParaRPr lang="cs-CZ" dirty="0"/>
          </a:p>
          <a:p>
            <a:r>
              <a:rPr lang="cs-CZ" dirty="0" smtClean="0"/>
              <a:t>Podle obsahu soli:</a:t>
            </a:r>
          </a:p>
          <a:p>
            <a:r>
              <a:rPr lang="cs-CZ" dirty="0" smtClean="0"/>
              <a:t>Slanou</a:t>
            </a:r>
          </a:p>
          <a:p>
            <a:r>
              <a:rPr lang="cs-CZ" dirty="0" smtClean="0"/>
              <a:t>Sladkou</a:t>
            </a:r>
          </a:p>
          <a:p>
            <a:r>
              <a:rPr lang="cs-CZ" dirty="0"/>
              <a:t>B</a:t>
            </a:r>
            <a:r>
              <a:rPr lang="cs-CZ" dirty="0" smtClean="0"/>
              <a:t>rakickou</a:t>
            </a:r>
            <a:endParaRPr lang="cs-CZ" dirty="0"/>
          </a:p>
        </p:txBody>
      </p:sp>
      <p:pic>
        <p:nvPicPr>
          <p:cNvPr id="3074" name="Picture 2" descr="C:\Users\vlastnik\Pictures\533px-Voda_fazovy_diagram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359321"/>
            <a:ext cx="4884660" cy="54986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Koloběh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4038600" cy="4525963"/>
          </a:xfrm>
        </p:spPr>
        <p:txBody>
          <a:bodyPr/>
          <a:lstStyle/>
          <a:p>
            <a:r>
              <a:rPr lang="cs-CZ" dirty="0" smtClean="0"/>
              <a:t>Déšť</a:t>
            </a:r>
          </a:p>
          <a:p>
            <a:r>
              <a:rPr lang="cs-CZ" dirty="0" smtClean="0"/>
              <a:t>Vsakování či odtok</a:t>
            </a:r>
          </a:p>
          <a:p>
            <a:r>
              <a:rPr lang="cs-CZ" dirty="0" smtClean="0"/>
              <a:t>Vše od oceánu</a:t>
            </a:r>
          </a:p>
          <a:p>
            <a:r>
              <a:rPr lang="cs-CZ" dirty="0" smtClean="0"/>
              <a:t>Výpar</a:t>
            </a:r>
          </a:p>
          <a:p>
            <a:r>
              <a:rPr lang="cs-CZ" dirty="0" smtClean="0"/>
              <a:t>Vytvoření oblak</a:t>
            </a:r>
          </a:p>
          <a:p>
            <a:r>
              <a:rPr lang="cs-CZ" dirty="0" smtClean="0"/>
              <a:t>A zase déšť</a:t>
            </a:r>
            <a:endParaRPr lang="cs-CZ" dirty="0"/>
          </a:p>
        </p:txBody>
      </p:sp>
      <p:pic>
        <p:nvPicPr>
          <p:cNvPr id="1026" name="Picture 2" descr="C:\Users\vlastnik\Pictures\Watercycleczechhigh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619210"/>
            <a:ext cx="5912963" cy="41140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http://cs.wikipedia.org/wiki/Soubor:Watercycleczechhigh.jpg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http://cs.wikipedia.org/wiki/Soubor:Physical_world.jpg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http://cs.wikipedia.org/wiki/Soubor:Voda_fazovy_diagram.jpg</a:t>
            </a:r>
            <a:endParaRPr lang="cs-CZ" dirty="0" smtClean="0"/>
          </a:p>
          <a:p>
            <a:r>
              <a:rPr lang="cs-CZ" dirty="0" smtClean="0"/>
              <a:t>Soubor:</a:t>
            </a:r>
            <a:r>
              <a:rPr lang="cs-CZ" dirty="0" err="1" smtClean="0"/>
              <a:t>Water</a:t>
            </a:r>
            <a:r>
              <a:rPr lang="cs-CZ" dirty="0" smtClean="0"/>
              <a:t> </a:t>
            </a:r>
            <a:r>
              <a:rPr lang="cs-CZ" dirty="0" err="1" smtClean="0"/>
              <a:t>droplet</a:t>
            </a:r>
            <a:r>
              <a:rPr lang="cs-CZ" dirty="0" smtClean="0"/>
              <a:t> </a:t>
            </a:r>
            <a:r>
              <a:rPr lang="cs-CZ" dirty="0" err="1" smtClean="0"/>
              <a:t>blue</a:t>
            </a:r>
            <a:r>
              <a:rPr lang="cs-CZ" dirty="0" smtClean="0"/>
              <a:t> bg05.jpg.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, last </a:t>
            </a:r>
            <a:r>
              <a:rPr lang="cs-CZ" dirty="0" err="1" smtClean="0"/>
              <a:t>modified</a:t>
            </a:r>
            <a:r>
              <a:rPr lang="cs-CZ" dirty="0" smtClean="0"/>
              <a:t> on 24.4.2006 [cit. 2011-10-17]. Dostupné z WWW: &lt;http://cs.wikipedia.org/wiki/Soubor:Water_droplet_blue_bg05.jpg&gt;.</a:t>
            </a:r>
          </a:p>
          <a:p>
            <a:r>
              <a:rPr lang="cs-CZ" dirty="0" smtClean="0">
                <a:hlinkClick r:id="rId5"/>
              </a:rPr>
              <a:t>http://cs.wikipedia.org/wiki/Soubor:Spulka_(1).JPG</a:t>
            </a:r>
            <a:endParaRPr lang="cs-CZ" dirty="0" smtClean="0"/>
          </a:p>
          <a:p>
            <a:r>
              <a:rPr lang="cs-CZ" smtClean="0"/>
              <a:t>17.10.2011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6. </a:t>
            </a:r>
            <a:r>
              <a:rPr lang="cs-CZ" dirty="0" smtClean="0"/>
              <a:t>ročník.</a:t>
            </a:r>
          </a:p>
          <a:p>
            <a:r>
              <a:rPr lang="cs-CZ" dirty="0" smtClean="0"/>
              <a:t>Materiál slouží k doplnění výkladu o Planetě </a:t>
            </a:r>
            <a:r>
              <a:rPr lang="cs-CZ" dirty="0" smtClean="0"/>
              <a:t>Zemi – </a:t>
            </a:r>
            <a:r>
              <a:rPr lang="cs-CZ" smtClean="0"/>
              <a:t>kapitola hydrosféra.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73725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226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    </vt:lpstr>
      <vt:lpstr>Hydrosféra</vt:lpstr>
      <vt:lpstr>Co je to hydrosféra?</vt:lpstr>
      <vt:lpstr>Kde všude je voda?</vt:lpstr>
      <vt:lpstr>Kde je vody nejvíce?</vt:lpstr>
      <vt:lpstr>Jak dělíme vodu?</vt:lpstr>
      <vt:lpstr>Koloběh vody</vt:lpstr>
      <vt:lpstr>odkazy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Hydrosféra</dc:title>
  <dc:creator>vlastnik</dc:creator>
  <cp:lastModifiedBy>Zdeněk Hanuš</cp:lastModifiedBy>
  <cp:revision>5</cp:revision>
  <dcterms:created xsi:type="dcterms:W3CDTF">2011-08-23T11:54:40Z</dcterms:created>
  <dcterms:modified xsi:type="dcterms:W3CDTF">2012-02-21T11:55:32Z</dcterms:modified>
</cp:coreProperties>
</file>